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5"/>
    <p:sldMasterId id="2147483780" r:id="rId6"/>
  </p:sldMasterIdLst>
  <p:notesMasterIdLst>
    <p:notesMasterId r:id="rId30"/>
  </p:notesMasterIdLst>
  <p:sldIdLst>
    <p:sldId id="257" r:id="rId7"/>
    <p:sldId id="338" r:id="rId8"/>
    <p:sldId id="268" r:id="rId9"/>
    <p:sldId id="381" r:id="rId10"/>
    <p:sldId id="379" r:id="rId11"/>
    <p:sldId id="373" r:id="rId12"/>
    <p:sldId id="365" r:id="rId13"/>
    <p:sldId id="390" r:id="rId14"/>
    <p:sldId id="382" r:id="rId15"/>
    <p:sldId id="384" r:id="rId16"/>
    <p:sldId id="391" r:id="rId17"/>
    <p:sldId id="383" r:id="rId18"/>
    <p:sldId id="385" r:id="rId19"/>
    <p:sldId id="386" r:id="rId20"/>
    <p:sldId id="387" r:id="rId21"/>
    <p:sldId id="388" r:id="rId22"/>
    <p:sldId id="380" r:id="rId23"/>
    <p:sldId id="389" r:id="rId24"/>
    <p:sldId id="360" r:id="rId25"/>
    <p:sldId id="375" r:id="rId26"/>
    <p:sldId id="367" r:id="rId27"/>
    <p:sldId id="368" r:id="rId28"/>
    <p:sldId id="332" r:id="rId29"/>
  </p:sldIdLst>
  <p:sldSz cx="9144000" cy="6858000" type="screen4x3"/>
  <p:notesSz cx="6797675" cy="987425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47485D"/>
    <a:srgbClr val="4D495C"/>
    <a:srgbClr val="D91010"/>
    <a:srgbClr val="C4C4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Стиль из темы 1 - акцент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C22544A-7EE6-4342-B048-85BDC9FD1C3A}" styleName="Помірний стиль 2 –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74" autoAdjust="0"/>
    <p:restoredTop sz="86381" autoAdjust="0"/>
  </p:normalViewPr>
  <p:slideViewPr>
    <p:cSldViewPr>
      <p:cViewPr>
        <p:scale>
          <a:sx n="125" d="100"/>
          <a:sy n="125" d="100"/>
        </p:scale>
        <p:origin x="1224" y="-2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image" Target="../media/image27.jpe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0.jpe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2.jpe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34.jpe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image" Target="../media/image44.jpg"/><Relationship Id="rId1" Type="http://schemas.openxmlformats.org/officeDocument/2006/relationships/image" Target="../media/image43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image" Target="../media/image27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FEBB2C-24CD-4122-8DEC-EB6736965A56}" type="doc">
      <dgm:prSet loTypeId="urn:microsoft.com/office/officeart/2005/8/layout/vList4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ru-RU"/>
        </a:p>
      </dgm:t>
    </dgm:pt>
    <dgm:pt modelId="{F7734FFB-D4D8-4041-8EAB-858057636F0F}">
      <dgm:prSet phldrT="[Текст]" custT="1"/>
      <dgm:spPr/>
      <dgm:t>
        <a:bodyPr/>
        <a:lstStyle/>
        <a:p>
          <a:r>
            <a:rPr lang="ru-RU" sz="3400" b="1" dirty="0" smtClean="0"/>
            <a:t>ДЛЯ ГРОМАДЯН</a:t>
          </a:r>
          <a:endParaRPr lang="ru-RU" sz="3400" b="1" dirty="0"/>
        </a:p>
      </dgm:t>
    </dgm:pt>
    <dgm:pt modelId="{D727745E-E563-4E00-B9BA-C45FBFAC3D4B}" type="parTrans" cxnId="{C1720BAC-3444-4D15-B121-CC89A09845B2}">
      <dgm:prSet/>
      <dgm:spPr/>
      <dgm:t>
        <a:bodyPr/>
        <a:lstStyle/>
        <a:p>
          <a:endParaRPr lang="ru-RU"/>
        </a:p>
      </dgm:t>
    </dgm:pt>
    <dgm:pt modelId="{48CD7F8D-822C-4CDE-B564-57D9B482312C}" type="sibTrans" cxnId="{C1720BAC-3444-4D15-B121-CC89A09845B2}">
      <dgm:prSet/>
      <dgm:spPr/>
      <dgm:t>
        <a:bodyPr/>
        <a:lstStyle/>
        <a:p>
          <a:endParaRPr lang="ru-RU"/>
        </a:p>
      </dgm:t>
    </dgm:pt>
    <dgm:pt modelId="{641302A5-A14A-4845-BE3F-8A75D5DF25D0}">
      <dgm:prSet phldrT="[Текст]" custT="1"/>
      <dgm:spPr/>
      <dgm:t>
        <a:bodyPr/>
        <a:lstStyle/>
        <a:p>
          <a:r>
            <a:rPr lang="ru-RU" sz="3400" b="1" dirty="0" smtClean="0"/>
            <a:t>ДЛЯ ПРЕДСТАВНИК</a:t>
          </a:r>
          <a:r>
            <a:rPr lang="uk-UA" sz="3400" b="1" dirty="0" smtClean="0"/>
            <a:t>ІВ БІЗНЕСУ</a:t>
          </a:r>
          <a:endParaRPr lang="ru-RU" sz="3400" b="1" dirty="0"/>
        </a:p>
      </dgm:t>
    </dgm:pt>
    <dgm:pt modelId="{6BDDE794-5F78-4F80-88A5-CA277EDE5153}" type="parTrans" cxnId="{E13D0015-051A-4DB5-AC2F-9EDCF998510D}">
      <dgm:prSet/>
      <dgm:spPr/>
      <dgm:t>
        <a:bodyPr/>
        <a:lstStyle/>
        <a:p>
          <a:endParaRPr lang="ru-RU"/>
        </a:p>
      </dgm:t>
    </dgm:pt>
    <dgm:pt modelId="{15B40974-4071-4036-9340-A2E1DE04DABD}" type="sibTrans" cxnId="{E13D0015-051A-4DB5-AC2F-9EDCF998510D}">
      <dgm:prSet/>
      <dgm:spPr/>
      <dgm:t>
        <a:bodyPr/>
        <a:lstStyle/>
        <a:p>
          <a:endParaRPr lang="ru-RU"/>
        </a:p>
      </dgm:t>
    </dgm:pt>
    <dgm:pt modelId="{44EE0D18-CA4B-4B80-A06C-F7CBED5405C2}">
      <dgm:prSet phldrT="[Текст]" custT="1"/>
      <dgm:spPr/>
      <dgm:t>
        <a:bodyPr/>
        <a:lstStyle/>
        <a:p>
          <a:r>
            <a:rPr lang="uk-UA" sz="3400" b="1" dirty="0" smtClean="0"/>
            <a:t>ДЛЯ МІСЦЕВОГО САМОВРЯДУВАННЯ</a:t>
          </a:r>
          <a:endParaRPr lang="ru-RU" sz="3400" b="1" dirty="0"/>
        </a:p>
      </dgm:t>
    </dgm:pt>
    <dgm:pt modelId="{B0E33024-7219-4CD8-80CE-7F92D21D3F18}" type="parTrans" cxnId="{2D0869BF-E3DA-4B78-A632-43F6164B609C}">
      <dgm:prSet/>
      <dgm:spPr/>
      <dgm:t>
        <a:bodyPr/>
        <a:lstStyle/>
        <a:p>
          <a:endParaRPr lang="ru-RU"/>
        </a:p>
      </dgm:t>
    </dgm:pt>
    <dgm:pt modelId="{FCB4F698-CA00-4703-A051-73E110857E64}" type="sibTrans" cxnId="{2D0869BF-E3DA-4B78-A632-43F6164B609C}">
      <dgm:prSet/>
      <dgm:spPr/>
      <dgm:t>
        <a:bodyPr/>
        <a:lstStyle/>
        <a:p>
          <a:endParaRPr lang="ru-RU"/>
        </a:p>
      </dgm:t>
    </dgm:pt>
    <dgm:pt modelId="{390FD8F2-4C84-4FD4-957E-1355BEF3F13A}" type="pres">
      <dgm:prSet presAssocID="{DFFEBB2C-24CD-4122-8DEC-EB6736965A56}" presName="linear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11F57695-B74E-4927-B0B4-FD6FA350837D}" type="pres">
      <dgm:prSet presAssocID="{F7734FFB-D4D8-4041-8EAB-858057636F0F}" presName="comp" presStyleCnt="0"/>
      <dgm:spPr/>
    </dgm:pt>
    <dgm:pt modelId="{9E266E40-5EA2-49D2-A6E0-549D1F4C9736}" type="pres">
      <dgm:prSet presAssocID="{F7734FFB-D4D8-4041-8EAB-858057636F0F}" presName="box" presStyleLbl="node1" presStyleIdx="0" presStyleCnt="3" custLinFactNeighborX="9838" custLinFactNeighborY="-32777"/>
      <dgm:spPr/>
      <dgm:t>
        <a:bodyPr/>
        <a:lstStyle/>
        <a:p>
          <a:endParaRPr lang="ru-RU"/>
        </a:p>
      </dgm:t>
    </dgm:pt>
    <dgm:pt modelId="{52B4E8BE-895C-47D4-86C8-1FD76C739795}" type="pres">
      <dgm:prSet presAssocID="{F7734FFB-D4D8-4041-8EAB-858057636F0F}" presName="img" presStyleLbl="fgImgPlace1" presStyleIdx="0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</dgm:spPr>
    </dgm:pt>
    <dgm:pt modelId="{8E464822-8CDA-411E-B15D-EAC8F5C7A3FA}" type="pres">
      <dgm:prSet presAssocID="{F7734FFB-D4D8-4041-8EAB-858057636F0F}" presName="text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8CAFC825-6134-4D8E-85BE-CDBB7F06528E}" type="pres">
      <dgm:prSet presAssocID="{48CD7F8D-822C-4CDE-B564-57D9B482312C}" presName="spacer" presStyleCnt="0"/>
      <dgm:spPr/>
    </dgm:pt>
    <dgm:pt modelId="{906BB3A4-362B-4A00-8AF3-07996F7EB331}" type="pres">
      <dgm:prSet presAssocID="{641302A5-A14A-4845-BE3F-8A75D5DF25D0}" presName="comp" presStyleCnt="0"/>
      <dgm:spPr/>
    </dgm:pt>
    <dgm:pt modelId="{F85B7AD6-4176-4F63-96CA-62FEC0DB8BDF}" type="pres">
      <dgm:prSet presAssocID="{641302A5-A14A-4845-BE3F-8A75D5DF25D0}" presName="box" presStyleLbl="node1" presStyleIdx="1" presStyleCnt="3"/>
      <dgm:spPr/>
      <dgm:t>
        <a:bodyPr/>
        <a:lstStyle/>
        <a:p>
          <a:endParaRPr lang="ru-RU"/>
        </a:p>
      </dgm:t>
    </dgm:pt>
    <dgm:pt modelId="{2957A475-65C2-4AEF-8AEA-850BFFD901C1}" type="pres">
      <dgm:prSet presAssocID="{641302A5-A14A-4845-BE3F-8A75D5DF25D0}" presName="img" presStyleLbl="fgImgPlace1" presStyleIdx="1" presStyleCnt="3"/>
      <dgm:spPr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</dgm:spPr>
      <dgm:t>
        <a:bodyPr/>
        <a:lstStyle/>
        <a:p>
          <a:endParaRPr lang="ru-RU"/>
        </a:p>
      </dgm:t>
    </dgm:pt>
    <dgm:pt modelId="{9601E091-5227-4156-BCDA-B2A2FD2639BD}" type="pres">
      <dgm:prSet presAssocID="{641302A5-A14A-4845-BE3F-8A75D5DF25D0}" presName="text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184F9CA-DA61-4CC3-B917-C7D7447FBC81}" type="pres">
      <dgm:prSet presAssocID="{15B40974-4071-4036-9340-A2E1DE04DABD}" presName="spacer" presStyleCnt="0"/>
      <dgm:spPr/>
    </dgm:pt>
    <dgm:pt modelId="{E03DEBCC-F626-464E-AC37-6C08EE4D411E}" type="pres">
      <dgm:prSet presAssocID="{44EE0D18-CA4B-4B80-A06C-F7CBED5405C2}" presName="comp" presStyleCnt="0"/>
      <dgm:spPr/>
    </dgm:pt>
    <dgm:pt modelId="{B8126880-9613-4555-887E-437E2B9DFFE9}" type="pres">
      <dgm:prSet presAssocID="{44EE0D18-CA4B-4B80-A06C-F7CBED5405C2}" presName="box" presStyleLbl="node1" presStyleIdx="2" presStyleCnt="3"/>
      <dgm:spPr/>
      <dgm:t>
        <a:bodyPr/>
        <a:lstStyle/>
        <a:p>
          <a:endParaRPr lang="ru-RU"/>
        </a:p>
      </dgm:t>
    </dgm:pt>
    <dgm:pt modelId="{7203581A-0616-4CA2-A558-008A87EBD6BB}" type="pres">
      <dgm:prSet presAssocID="{44EE0D18-CA4B-4B80-A06C-F7CBED5405C2}" presName="img" presStyleLbl="fgImgPlace1" presStyleIdx="2" presStyleCnt="3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000" r="-13000"/>
          </a:stretch>
        </a:blipFill>
      </dgm:spPr>
      <dgm:t>
        <a:bodyPr/>
        <a:lstStyle/>
        <a:p>
          <a:endParaRPr lang="ru-RU"/>
        </a:p>
      </dgm:t>
    </dgm:pt>
    <dgm:pt modelId="{14ABC83E-DFAC-4680-8540-5FA97F3FDE94}" type="pres">
      <dgm:prSet presAssocID="{44EE0D18-CA4B-4B80-A06C-F7CBED5405C2}" presName="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2D0869BF-E3DA-4B78-A632-43F6164B609C}" srcId="{DFFEBB2C-24CD-4122-8DEC-EB6736965A56}" destId="{44EE0D18-CA4B-4B80-A06C-F7CBED5405C2}" srcOrd="2" destOrd="0" parTransId="{B0E33024-7219-4CD8-80CE-7F92D21D3F18}" sibTransId="{FCB4F698-CA00-4703-A051-73E110857E64}"/>
    <dgm:cxn modelId="{302F74A8-A87F-425A-8CFA-945AE6FDFD4E}" type="presOf" srcId="{641302A5-A14A-4845-BE3F-8A75D5DF25D0}" destId="{F85B7AD6-4176-4F63-96CA-62FEC0DB8BDF}" srcOrd="0" destOrd="0" presId="urn:microsoft.com/office/officeart/2005/8/layout/vList4"/>
    <dgm:cxn modelId="{D59B7639-81FC-48CB-8E47-E0FB5123C2DA}" type="presOf" srcId="{641302A5-A14A-4845-BE3F-8A75D5DF25D0}" destId="{9601E091-5227-4156-BCDA-B2A2FD2639BD}" srcOrd="1" destOrd="0" presId="urn:microsoft.com/office/officeart/2005/8/layout/vList4"/>
    <dgm:cxn modelId="{F8F2FF66-4C35-46C1-8A64-1DCB3DEF5A71}" type="presOf" srcId="{DFFEBB2C-24CD-4122-8DEC-EB6736965A56}" destId="{390FD8F2-4C84-4FD4-957E-1355BEF3F13A}" srcOrd="0" destOrd="0" presId="urn:microsoft.com/office/officeart/2005/8/layout/vList4"/>
    <dgm:cxn modelId="{34B88493-6317-4E79-B3CB-BBBD0FBC37B7}" type="presOf" srcId="{F7734FFB-D4D8-4041-8EAB-858057636F0F}" destId="{9E266E40-5EA2-49D2-A6E0-549D1F4C9736}" srcOrd="0" destOrd="0" presId="urn:microsoft.com/office/officeart/2005/8/layout/vList4"/>
    <dgm:cxn modelId="{86A9233C-BF3A-4F04-8CBF-E4E4C6946CA8}" type="presOf" srcId="{44EE0D18-CA4B-4B80-A06C-F7CBED5405C2}" destId="{B8126880-9613-4555-887E-437E2B9DFFE9}" srcOrd="0" destOrd="0" presId="urn:microsoft.com/office/officeart/2005/8/layout/vList4"/>
    <dgm:cxn modelId="{6C0A5C56-A6E1-44E2-97C6-CFF2D1D7C613}" type="presOf" srcId="{F7734FFB-D4D8-4041-8EAB-858057636F0F}" destId="{8E464822-8CDA-411E-B15D-EAC8F5C7A3FA}" srcOrd="1" destOrd="0" presId="urn:microsoft.com/office/officeart/2005/8/layout/vList4"/>
    <dgm:cxn modelId="{E13D0015-051A-4DB5-AC2F-9EDCF998510D}" srcId="{DFFEBB2C-24CD-4122-8DEC-EB6736965A56}" destId="{641302A5-A14A-4845-BE3F-8A75D5DF25D0}" srcOrd="1" destOrd="0" parTransId="{6BDDE794-5F78-4F80-88A5-CA277EDE5153}" sibTransId="{15B40974-4071-4036-9340-A2E1DE04DABD}"/>
    <dgm:cxn modelId="{C7AFD876-8427-4F9F-B41A-BAFE0FACE525}" type="presOf" srcId="{44EE0D18-CA4B-4B80-A06C-F7CBED5405C2}" destId="{14ABC83E-DFAC-4680-8540-5FA97F3FDE94}" srcOrd="1" destOrd="0" presId="urn:microsoft.com/office/officeart/2005/8/layout/vList4"/>
    <dgm:cxn modelId="{C1720BAC-3444-4D15-B121-CC89A09845B2}" srcId="{DFFEBB2C-24CD-4122-8DEC-EB6736965A56}" destId="{F7734FFB-D4D8-4041-8EAB-858057636F0F}" srcOrd="0" destOrd="0" parTransId="{D727745E-E563-4E00-B9BA-C45FBFAC3D4B}" sibTransId="{48CD7F8D-822C-4CDE-B564-57D9B482312C}"/>
    <dgm:cxn modelId="{3A9FC385-6A87-42BC-8881-2EC16C8B1445}" type="presParOf" srcId="{390FD8F2-4C84-4FD4-957E-1355BEF3F13A}" destId="{11F57695-B74E-4927-B0B4-FD6FA350837D}" srcOrd="0" destOrd="0" presId="urn:microsoft.com/office/officeart/2005/8/layout/vList4"/>
    <dgm:cxn modelId="{AA4E2FCE-B357-4E71-82E2-9734304890A9}" type="presParOf" srcId="{11F57695-B74E-4927-B0B4-FD6FA350837D}" destId="{9E266E40-5EA2-49D2-A6E0-549D1F4C9736}" srcOrd="0" destOrd="0" presId="urn:microsoft.com/office/officeart/2005/8/layout/vList4"/>
    <dgm:cxn modelId="{F149DDF0-4A28-43C3-B0A8-A13215B47FCE}" type="presParOf" srcId="{11F57695-B74E-4927-B0B4-FD6FA350837D}" destId="{52B4E8BE-895C-47D4-86C8-1FD76C739795}" srcOrd="1" destOrd="0" presId="urn:microsoft.com/office/officeart/2005/8/layout/vList4"/>
    <dgm:cxn modelId="{9A40FFE0-2A8B-4012-AD4D-284209794556}" type="presParOf" srcId="{11F57695-B74E-4927-B0B4-FD6FA350837D}" destId="{8E464822-8CDA-411E-B15D-EAC8F5C7A3FA}" srcOrd="2" destOrd="0" presId="urn:microsoft.com/office/officeart/2005/8/layout/vList4"/>
    <dgm:cxn modelId="{E342C025-20E3-44A3-96BB-29FC5A7761F7}" type="presParOf" srcId="{390FD8F2-4C84-4FD4-957E-1355BEF3F13A}" destId="{8CAFC825-6134-4D8E-85BE-CDBB7F06528E}" srcOrd="1" destOrd="0" presId="urn:microsoft.com/office/officeart/2005/8/layout/vList4"/>
    <dgm:cxn modelId="{78F73928-BBC0-46E1-90B6-113A87651F7E}" type="presParOf" srcId="{390FD8F2-4C84-4FD4-957E-1355BEF3F13A}" destId="{906BB3A4-362B-4A00-8AF3-07996F7EB331}" srcOrd="2" destOrd="0" presId="urn:microsoft.com/office/officeart/2005/8/layout/vList4"/>
    <dgm:cxn modelId="{8821A06F-9577-4141-995D-9CA3135F44F9}" type="presParOf" srcId="{906BB3A4-362B-4A00-8AF3-07996F7EB331}" destId="{F85B7AD6-4176-4F63-96CA-62FEC0DB8BDF}" srcOrd="0" destOrd="0" presId="urn:microsoft.com/office/officeart/2005/8/layout/vList4"/>
    <dgm:cxn modelId="{4CEFF9BC-3BD8-4569-940D-9F73C089D578}" type="presParOf" srcId="{906BB3A4-362B-4A00-8AF3-07996F7EB331}" destId="{2957A475-65C2-4AEF-8AEA-850BFFD901C1}" srcOrd="1" destOrd="0" presId="urn:microsoft.com/office/officeart/2005/8/layout/vList4"/>
    <dgm:cxn modelId="{958D53E1-F8C9-4DF2-912C-059944F8C29F}" type="presParOf" srcId="{906BB3A4-362B-4A00-8AF3-07996F7EB331}" destId="{9601E091-5227-4156-BCDA-B2A2FD2639BD}" srcOrd="2" destOrd="0" presId="urn:microsoft.com/office/officeart/2005/8/layout/vList4"/>
    <dgm:cxn modelId="{AC8BDDC0-A0F7-45AC-B64A-87205380F774}" type="presParOf" srcId="{390FD8F2-4C84-4FD4-957E-1355BEF3F13A}" destId="{C184F9CA-DA61-4CC3-B917-C7D7447FBC81}" srcOrd="3" destOrd="0" presId="urn:microsoft.com/office/officeart/2005/8/layout/vList4"/>
    <dgm:cxn modelId="{17A82AFE-4222-4DE1-B6A4-BC927A81957A}" type="presParOf" srcId="{390FD8F2-4C84-4FD4-957E-1355BEF3F13A}" destId="{E03DEBCC-F626-464E-AC37-6C08EE4D411E}" srcOrd="4" destOrd="0" presId="urn:microsoft.com/office/officeart/2005/8/layout/vList4"/>
    <dgm:cxn modelId="{37992475-51A0-4031-98AE-43341FFF9219}" type="presParOf" srcId="{E03DEBCC-F626-464E-AC37-6C08EE4D411E}" destId="{B8126880-9613-4555-887E-437E2B9DFFE9}" srcOrd="0" destOrd="0" presId="urn:microsoft.com/office/officeart/2005/8/layout/vList4"/>
    <dgm:cxn modelId="{BD306BF5-307C-4C1C-B778-150BBDE87F37}" type="presParOf" srcId="{E03DEBCC-F626-464E-AC37-6C08EE4D411E}" destId="{7203581A-0616-4CA2-A558-008A87EBD6BB}" srcOrd="1" destOrd="0" presId="urn:microsoft.com/office/officeart/2005/8/layout/vList4"/>
    <dgm:cxn modelId="{ADC594FF-B0DE-4079-9377-704B77DF6BE5}" type="presParOf" srcId="{E03DEBCC-F626-464E-AC37-6C08EE4D411E}" destId="{14ABC83E-DFAC-4680-8540-5FA97F3FDE94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FEBB2C-24CD-4122-8DEC-EB6736965A56}" type="doc">
      <dgm:prSet loTypeId="urn:microsoft.com/office/officeart/2005/8/layout/vList4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ru-RU"/>
        </a:p>
      </dgm:t>
    </dgm:pt>
    <dgm:pt modelId="{F7734FFB-D4D8-4041-8EAB-858057636F0F}">
      <dgm:prSet phldrT="[Текст]" custT="1"/>
      <dgm:spPr/>
      <dgm:t>
        <a:bodyPr/>
        <a:lstStyle/>
        <a:p>
          <a:r>
            <a:rPr lang="ru-RU" sz="3400" b="1" dirty="0" smtClean="0"/>
            <a:t>   ДЛЯ ГРОМАДЯН</a:t>
          </a:r>
          <a:endParaRPr lang="ru-RU" sz="3400" b="1" dirty="0"/>
        </a:p>
      </dgm:t>
    </dgm:pt>
    <dgm:pt modelId="{D727745E-E563-4E00-B9BA-C45FBFAC3D4B}" type="parTrans" cxnId="{C1720BAC-3444-4D15-B121-CC89A09845B2}">
      <dgm:prSet/>
      <dgm:spPr/>
      <dgm:t>
        <a:bodyPr/>
        <a:lstStyle/>
        <a:p>
          <a:endParaRPr lang="ru-RU"/>
        </a:p>
      </dgm:t>
    </dgm:pt>
    <dgm:pt modelId="{48CD7F8D-822C-4CDE-B564-57D9B482312C}" type="sibTrans" cxnId="{C1720BAC-3444-4D15-B121-CC89A09845B2}">
      <dgm:prSet/>
      <dgm:spPr/>
      <dgm:t>
        <a:bodyPr/>
        <a:lstStyle/>
        <a:p>
          <a:endParaRPr lang="ru-RU"/>
        </a:p>
      </dgm:t>
    </dgm:pt>
    <dgm:pt modelId="{390FD8F2-4C84-4FD4-957E-1355BEF3F13A}" type="pres">
      <dgm:prSet presAssocID="{DFFEBB2C-24CD-4122-8DEC-EB6736965A56}" presName="linear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11F57695-B74E-4927-B0B4-FD6FA350837D}" type="pres">
      <dgm:prSet presAssocID="{F7734FFB-D4D8-4041-8EAB-858057636F0F}" presName="comp" presStyleCnt="0"/>
      <dgm:spPr/>
    </dgm:pt>
    <dgm:pt modelId="{9E266E40-5EA2-49D2-A6E0-549D1F4C9736}" type="pres">
      <dgm:prSet presAssocID="{F7734FFB-D4D8-4041-8EAB-858057636F0F}" presName="box" presStyleLbl="node1" presStyleIdx="0" presStyleCnt="1" custLinFactNeighborX="5333"/>
      <dgm:spPr/>
      <dgm:t>
        <a:bodyPr/>
        <a:lstStyle/>
        <a:p>
          <a:endParaRPr lang="ru-RU"/>
        </a:p>
      </dgm:t>
    </dgm:pt>
    <dgm:pt modelId="{52B4E8BE-895C-47D4-86C8-1FD76C739795}" type="pres">
      <dgm:prSet presAssocID="{F7734FFB-D4D8-4041-8EAB-858057636F0F}" presName="img" presStyleLbl="fgImgPlace1" presStyleIdx="0" presStyleCnt="1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</dgm:spPr>
      <dgm:t>
        <a:bodyPr/>
        <a:lstStyle/>
        <a:p>
          <a:endParaRPr lang="ru-RU"/>
        </a:p>
      </dgm:t>
    </dgm:pt>
    <dgm:pt modelId="{8E464822-8CDA-411E-B15D-EAC8F5C7A3FA}" type="pres">
      <dgm:prSet presAssocID="{F7734FFB-D4D8-4041-8EAB-858057636F0F}" presName="text" presStyleLbl="node1" presStyleIdx="0" presStyleCnt="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C1720BAC-3444-4D15-B121-CC89A09845B2}" srcId="{DFFEBB2C-24CD-4122-8DEC-EB6736965A56}" destId="{F7734FFB-D4D8-4041-8EAB-858057636F0F}" srcOrd="0" destOrd="0" parTransId="{D727745E-E563-4E00-B9BA-C45FBFAC3D4B}" sibTransId="{48CD7F8D-822C-4CDE-B564-57D9B482312C}"/>
    <dgm:cxn modelId="{8568C281-3385-43F2-B1D6-5BCB7B222A81}" type="presOf" srcId="{F7734FFB-D4D8-4041-8EAB-858057636F0F}" destId="{9E266E40-5EA2-49D2-A6E0-549D1F4C9736}" srcOrd="0" destOrd="0" presId="urn:microsoft.com/office/officeart/2005/8/layout/vList4"/>
    <dgm:cxn modelId="{43FE598F-69B6-43B4-8EFA-182BD55BA2AA}" type="presOf" srcId="{F7734FFB-D4D8-4041-8EAB-858057636F0F}" destId="{8E464822-8CDA-411E-B15D-EAC8F5C7A3FA}" srcOrd="1" destOrd="0" presId="urn:microsoft.com/office/officeart/2005/8/layout/vList4"/>
    <dgm:cxn modelId="{7AD93DDD-546C-4004-A700-74BFB13AD459}" type="presOf" srcId="{DFFEBB2C-24CD-4122-8DEC-EB6736965A56}" destId="{390FD8F2-4C84-4FD4-957E-1355BEF3F13A}" srcOrd="0" destOrd="0" presId="urn:microsoft.com/office/officeart/2005/8/layout/vList4"/>
    <dgm:cxn modelId="{9ED3B69F-D89C-438C-B670-78BDDEEF64A4}" type="presParOf" srcId="{390FD8F2-4C84-4FD4-957E-1355BEF3F13A}" destId="{11F57695-B74E-4927-B0B4-FD6FA350837D}" srcOrd="0" destOrd="0" presId="urn:microsoft.com/office/officeart/2005/8/layout/vList4"/>
    <dgm:cxn modelId="{4B54BCFE-604B-41B4-923A-4A12C9AF5EDA}" type="presParOf" srcId="{11F57695-B74E-4927-B0B4-FD6FA350837D}" destId="{9E266E40-5EA2-49D2-A6E0-549D1F4C9736}" srcOrd="0" destOrd="0" presId="urn:microsoft.com/office/officeart/2005/8/layout/vList4"/>
    <dgm:cxn modelId="{45B48FC9-E231-4C1D-9669-6A6CC8454FEE}" type="presParOf" srcId="{11F57695-B74E-4927-B0B4-FD6FA350837D}" destId="{52B4E8BE-895C-47D4-86C8-1FD76C739795}" srcOrd="1" destOrd="0" presId="urn:microsoft.com/office/officeart/2005/8/layout/vList4"/>
    <dgm:cxn modelId="{B6128FC8-476A-465C-AD8F-48FCB2FEC053}" type="presParOf" srcId="{11F57695-B74E-4927-B0B4-FD6FA350837D}" destId="{8E464822-8CDA-411E-B15D-EAC8F5C7A3FA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FFEBB2C-24CD-4122-8DEC-EB6736965A56}" type="doc">
      <dgm:prSet loTypeId="urn:microsoft.com/office/officeart/2005/8/layout/vList4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ru-RU"/>
        </a:p>
      </dgm:t>
    </dgm:pt>
    <dgm:pt modelId="{F7734FFB-D4D8-4041-8EAB-858057636F0F}">
      <dgm:prSet phldrT="[Текст]" custT="1"/>
      <dgm:spPr/>
      <dgm:t>
        <a:bodyPr/>
        <a:lstStyle/>
        <a:p>
          <a:pPr algn="ctr"/>
          <a:r>
            <a:rPr lang="ru-RU" sz="3000" b="1" dirty="0" smtClean="0"/>
            <a:t>ДЛЯ ПРЕДСТАВНИКІВ БІЗНЕСУ</a:t>
          </a:r>
          <a:endParaRPr lang="ru-RU" sz="3000" b="1" dirty="0"/>
        </a:p>
      </dgm:t>
    </dgm:pt>
    <dgm:pt modelId="{D727745E-E563-4E00-B9BA-C45FBFAC3D4B}" type="parTrans" cxnId="{C1720BAC-3444-4D15-B121-CC89A09845B2}">
      <dgm:prSet/>
      <dgm:spPr/>
      <dgm:t>
        <a:bodyPr/>
        <a:lstStyle/>
        <a:p>
          <a:endParaRPr lang="ru-RU"/>
        </a:p>
      </dgm:t>
    </dgm:pt>
    <dgm:pt modelId="{48CD7F8D-822C-4CDE-B564-57D9B482312C}" type="sibTrans" cxnId="{C1720BAC-3444-4D15-B121-CC89A09845B2}">
      <dgm:prSet/>
      <dgm:spPr/>
      <dgm:t>
        <a:bodyPr/>
        <a:lstStyle/>
        <a:p>
          <a:endParaRPr lang="ru-RU"/>
        </a:p>
      </dgm:t>
    </dgm:pt>
    <dgm:pt modelId="{390FD8F2-4C84-4FD4-957E-1355BEF3F13A}" type="pres">
      <dgm:prSet presAssocID="{DFFEBB2C-24CD-4122-8DEC-EB6736965A56}" presName="linear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11F57695-B74E-4927-B0B4-FD6FA350837D}" type="pres">
      <dgm:prSet presAssocID="{F7734FFB-D4D8-4041-8EAB-858057636F0F}" presName="comp" presStyleCnt="0"/>
      <dgm:spPr/>
    </dgm:pt>
    <dgm:pt modelId="{9E266E40-5EA2-49D2-A6E0-549D1F4C9736}" type="pres">
      <dgm:prSet presAssocID="{F7734FFB-D4D8-4041-8EAB-858057636F0F}" presName="box" presStyleLbl="node1" presStyleIdx="0" presStyleCnt="1" custLinFactNeighborX="5333"/>
      <dgm:spPr/>
      <dgm:t>
        <a:bodyPr/>
        <a:lstStyle/>
        <a:p>
          <a:endParaRPr lang="ru-RU"/>
        </a:p>
      </dgm:t>
    </dgm:pt>
    <dgm:pt modelId="{52B4E8BE-895C-47D4-86C8-1FD76C739795}" type="pres">
      <dgm:prSet presAssocID="{F7734FFB-D4D8-4041-8EAB-858057636F0F}" presName="img" presStyleLbl="fgImgPlace1" presStyleIdx="0" presStyleCnt="1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ru-RU"/>
        </a:p>
      </dgm:t>
    </dgm:pt>
    <dgm:pt modelId="{8E464822-8CDA-411E-B15D-EAC8F5C7A3FA}" type="pres">
      <dgm:prSet presAssocID="{F7734FFB-D4D8-4041-8EAB-858057636F0F}" presName="text" presStyleLbl="node1" presStyleIdx="0" presStyleCnt="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C1720BAC-3444-4D15-B121-CC89A09845B2}" srcId="{DFFEBB2C-24CD-4122-8DEC-EB6736965A56}" destId="{F7734FFB-D4D8-4041-8EAB-858057636F0F}" srcOrd="0" destOrd="0" parTransId="{D727745E-E563-4E00-B9BA-C45FBFAC3D4B}" sibTransId="{48CD7F8D-822C-4CDE-B564-57D9B482312C}"/>
    <dgm:cxn modelId="{CDC5ECEC-FA81-4806-A13C-2D304B8262E0}" type="presOf" srcId="{F7734FFB-D4D8-4041-8EAB-858057636F0F}" destId="{8E464822-8CDA-411E-B15D-EAC8F5C7A3FA}" srcOrd="1" destOrd="0" presId="urn:microsoft.com/office/officeart/2005/8/layout/vList4"/>
    <dgm:cxn modelId="{C7F196B4-F330-4754-9141-5559E6A230AA}" type="presOf" srcId="{F7734FFB-D4D8-4041-8EAB-858057636F0F}" destId="{9E266E40-5EA2-49D2-A6E0-549D1F4C9736}" srcOrd="0" destOrd="0" presId="urn:microsoft.com/office/officeart/2005/8/layout/vList4"/>
    <dgm:cxn modelId="{00EA9A4D-C894-447F-ACAF-FB5CD7F750A8}" type="presOf" srcId="{DFFEBB2C-24CD-4122-8DEC-EB6736965A56}" destId="{390FD8F2-4C84-4FD4-957E-1355BEF3F13A}" srcOrd="0" destOrd="0" presId="urn:microsoft.com/office/officeart/2005/8/layout/vList4"/>
    <dgm:cxn modelId="{8AC42A23-5BC9-4816-8E27-820C5D45B742}" type="presParOf" srcId="{390FD8F2-4C84-4FD4-957E-1355BEF3F13A}" destId="{11F57695-B74E-4927-B0B4-FD6FA350837D}" srcOrd="0" destOrd="0" presId="urn:microsoft.com/office/officeart/2005/8/layout/vList4"/>
    <dgm:cxn modelId="{2E1EF69E-3072-4B48-87E5-B6ADE8500C64}" type="presParOf" srcId="{11F57695-B74E-4927-B0B4-FD6FA350837D}" destId="{9E266E40-5EA2-49D2-A6E0-549D1F4C9736}" srcOrd="0" destOrd="0" presId="urn:microsoft.com/office/officeart/2005/8/layout/vList4"/>
    <dgm:cxn modelId="{566C1641-9728-47B5-A10D-ECC2D4A7D9DB}" type="presParOf" srcId="{11F57695-B74E-4927-B0B4-FD6FA350837D}" destId="{52B4E8BE-895C-47D4-86C8-1FD76C739795}" srcOrd="1" destOrd="0" presId="urn:microsoft.com/office/officeart/2005/8/layout/vList4"/>
    <dgm:cxn modelId="{B94BE5C3-EDA1-4D54-8377-A7F8C0C18A99}" type="presParOf" srcId="{11F57695-B74E-4927-B0B4-FD6FA350837D}" destId="{8E464822-8CDA-411E-B15D-EAC8F5C7A3FA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FFEBB2C-24CD-4122-8DEC-EB6736965A56}" type="doc">
      <dgm:prSet loTypeId="urn:microsoft.com/office/officeart/2005/8/layout/vList4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ru-RU"/>
        </a:p>
      </dgm:t>
    </dgm:pt>
    <dgm:pt modelId="{F7734FFB-D4D8-4041-8EAB-858057636F0F}">
      <dgm:prSet phldrT="[Текст]" custT="1"/>
      <dgm:spPr/>
      <dgm:t>
        <a:bodyPr/>
        <a:lstStyle/>
        <a:p>
          <a:pPr algn="ctr"/>
          <a:r>
            <a:rPr lang="ru-RU" sz="3000" b="1" dirty="0" smtClean="0"/>
            <a:t>ДЛЯ МІСЦЕВОГО САМОВРЯДУВАННЯ</a:t>
          </a:r>
          <a:endParaRPr lang="ru-RU" sz="3000" b="1" dirty="0"/>
        </a:p>
      </dgm:t>
    </dgm:pt>
    <dgm:pt modelId="{D727745E-E563-4E00-B9BA-C45FBFAC3D4B}" type="parTrans" cxnId="{C1720BAC-3444-4D15-B121-CC89A09845B2}">
      <dgm:prSet/>
      <dgm:spPr/>
      <dgm:t>
        <a:bodyPr/>
        <a:lstStyle/>
        <a:p>
          <a:endParaRPr lang="ru-RU"/>
        </a:p>
      </dgm:t>
    </dgm:pt>
    <dgm:pt modelId="{48CD7F8D-822C-4CDE-B564-57D9B482312C}" type="sibTrans" cxnId="{C1720BAC-3444-4D15-B121-CC89A09845B2}">
      <dgm:prSet/>
      <dgm:spPr/>
      <dgm:t>
        <a:bodyPr/>
        <a:lstStyle/>
        <a:p>
          <a:endParaRPr lang="ru-RU"/>
        </a:p>
      </dgm:t>
    </dgm:pt>
    <dgm:pt modelId="{390FD8F2-4C84-4FD4-957E-1355BEF3F13A}" type="pres">
      <dgm:prSet presAssocID="{DFFEBB2C-24CD-4122-8DEC-EB6736965A56}" presName="linear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11F57695-B74E-4927-B0B4-FD6FA350837D}" type="pres">
      <dgm:prSet presAssocID="{F7734FFB-D4D8-4041-8EAB-858057636F0F}" presName="comp" presStyleCnt="0"/>
      <dgm:spPr/>
    </dgm:pt>
    <dgm:pt modelId="{9E266E40-5EA2-49D2-A6E0-549D1F4C9736}" type="pres">
      <dgm:prSet presAssocID="{F7734FFB-D4D8-4041-8EAB-858057636F0F}" presName="box" presStyleLbl="node1" presStyleIdx="0" presStyleCnt="1" custLinFactNeighborX="5333"/>
      <dgm:spPr/>
      <dgm:t>
        <a:bodyPr/>
        <a:lstStyle/>
        <a:p>
          <a:endParaRPr lang="ru-RU"/>
        </a:p>
      </dgm:t>
    </dgm:pt>
    <dgm:pt modelId="{52B4E8BE-895C-47D4-86C8-1FD76C739795}" type="pres">
      <dgm:prSet presAssocID="{F7734FFB-D4D8-4041-8EAB-858057636F0F}" presName="img" presStyleLbl="fgImgPlace1" presStyleIdx="0" presStyleCnt="1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ru-RU"/>
        </a:p>
      </dgm:t>
    </dgm:pt>
    <dgm:pt modelId="{8E464822-8CDA-411E-B15D-EAC8F5C7A3FA}" type="pres">
      <dgm:prSet presAssocID="{F7734FFB-D4D8-4041-8EAB-858057636F0F}" presName="text" presStyleLbl="node1" presStyleIdx="0" presStyleCnt="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C1720BAC-3444-4D15-B121-CC89A09845B2}" srcId="{DFFEBB2C-24CD-4122-8DEC-EB6736965A56}" destId="{F7734FFB-D4D8-4041-8EAB-858057636F0F}" srcOrd="0" destOrd="0" parTransId="{D727745E-E563-4E00-B9BA-C45FBFAC3D4B}" sibTransId="{48CD7F8D-822C-4CDE-B564-57D9B482312C}"/>
    <dgm:cxn modelId="{760E0286-9766-41C1-8179-E8743C6F91B0}" type="presOf" srcId="{F7734FFB-D4D8-4041-8EAB-858057636F0F}" destId="{9E266E40-5EA2-49D2-A6E0-549D1F4C9736}" srcOrd="0" destOrd="0" presId="urn:microsoft.com/office/officeart/2005/8/layout/vList4"/>
    <dgm:cxn modelId="{69572269-7AA9-4DD2-B7CD-FFDF9D7FB593}" type="presOf" srcId="{F7734FFB-D4D8-4041-8EAB-858057636F0F}" destId="{8E464822-8CDA-411E-B15D-EAC8F5C7A3FA}" srcOrd="1" destOrd="0" presId="urn:microsoft.com/office/officeart/2005/8/layout/vList4"/>
    <dgm:cxn modelId="{FB9B2F3B-0DAB-4655-A04D-AE9EAD42D845}" type="presOf" srcId="{DFFEBB2C-24CD-4122-8DEC-EB6736965A56}" destId="{390FD8F2-4C84-4FD4-957E-1355BEF3F13A}" srcOrd="0" destOrd="0" presId="urn:microsoft.com/office/officeart/2005/8/layout/vList4"/>
    <dgm:cxn modelId="{D255F539-07B8-4D79-B909-0AFC663AACA5}" type="presParOf" srcId="{390FD8F2-4C84-4FD4-957E-1355BEF3F13A}" destId="{11F57695-B74E-4927-B0B4-FD6FA350837D}" srcOrd="0" destOrd="0" presId="urn:microsoft.com/office/officeart/2005/8/layout/vList4"/>
    <dgm:cxn modelId="{87AE9E07-D7B7-4DBF-9616-A6C0C9CDB950}" type="presParOf" srcId="{11F57695-B74E-4927-B0B4-FD6FA350837D}" destId="{9E266E40-5EA2-49D2-A6E0-549D1F4C9736}" srcOrd="0" destOrd="0" presId="urn:microsoft.com/office/officeart/2005/8/layout/vList4"/>
    <dgm:cxn modelId="{91A9CB0B-F735-41D2-9C44-93A99F5BEE3A}" type="presParOf" srcId="{11F57695-B74E-4927-B0B4-FD6FA350837D}" destId="{52B4E8BE-895C-47D4-86C8-1FD76C739795}" srcOrd="1" destOrd="0" presId="urn:microsoft.com/office/officeart/2005/8/layout/vList4"/>
    <dgm:cxn modelId="{A391719D-7E98-4FF2-B462-DF6DCD60BD6A}" type="presParOf" srcId="{11F57695-B74E-4927-B0B4-FD6FA350837D}" destId="{8E464822-8CDA-411E-B15D-EAC8F5C7A3FA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63CCFD9-C0A8-4CF5-BFE2-DF315D4C4D82}" type="doc">
      <dgm:prSet loTypeId="urn:microsoft.com/office/officeart/2005/8/layout/pList2" loCatId="list" qsTypeId="urn:microsoft.com/office/officeart/2005/8/quickstyle/3d7" qsCatId="3D" csTypeId="urn:microsoft.com/office/officeart/2005/8/colors/accent2_2" csCatId="accent2" phldr="1"/>
      <dgm:spPr/>
    </dgm:pt>
    <dgm:pt modelId="{168D71E6-5584-4903-8793-9BF452AD9D35}">
      <dgm:prSet phldrT="[Текст]" custT="1"/>
      <dgm:spPr/>
      <dgm:t>
        <a:bodyPr/>
        <a:lstStyle/>
        <a:p>
          <a:endParaRPr lang="en-US" sz="2000" b="1" dirty="0" smtClean="0"/>
        </a:p>
        <a:p>
          <a:r>
            <a:rPr lang="uk-UA" sz="2000" b="1" dirty="0" smtClean="0"/>
            <a:t>Пропозиції для окремих представників бізнесу</a:t>
          </a:r>
        </a:p>
        <a:p>
          <a:r>
            <a:rPr lang="uk-UA" sz="2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1000</a:t>
          </a:r>
          <a:r>
            <a:rPr lang="en-US" sz="2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-</a:t>
          </a:r>
          <a:r>
            <a:rPr lang="uk-UA" sz="2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4000 грн</a:t>
          </a:r>
          <a:endParaRPr lang="ru-RU" sz="2400" b="1" dirty="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DCBB1B8-8580-4C74-A12E-6A0788936797}" type="parTrans" cxnId="{B87F5927-A57E-450E-8692-92E2AA4B4017}">
      <dgm:prSet/>
      <dgm:spPr/>
      <dgm:t>
        <a:bodyPr/>
        <a:lstStyle/>
        <a:p>
          <a:endParaRPr lang="ru-RU"/>
        </a:p>
      </dgm:t>
    </dgm:pt>
    <dgm:pt modelId="{D54E3EB8-7774-4677-8017-1F55B2E90787}" type="sibTrans" cxnId="{B87F5927-A57E-450E-8692-92E2AA4B4017}">
      <dgm:prSet/>
      <dgm:spPr/>
      <dgm:t>
        <a:bodyPr/>
        <a:lstStyle/>
        <a:p>
          <a:endParaRPr lang="ru-RU"/>
        </a:p>
      </dgm:t>
    </dgm:pt>
    <dgm:pt modelId="{9776BCBC-0389-40AC-A9B2-830D67723516}">
      <dgm:prSet phldrT="[Текст]" custT="1"/>
      <dgm:spPr/>
      <dgm:t>
        <a:bodyPr/>
        <a:lstStyle/>
        <a:p>
          <a:endParaRPr lang="en-US" sz="2200" b="1" dirty="0" smtClean="0"/>
        </a:p>
        <a:p>
          <a:r>
            <a:rPr lang="uk-UA" sz="2200" b="1" dirty="0" smtClean="0"/>
            <a:t>Оплата послуг від населених пунктів</a:t>
          </a:r>
        </a:p>
        <a:p>
          <a:r>
            <a:rPr lang="uk-UA" sz="23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5000-15000 грн</a:t>
          </a:r>
          <a:endParaRPr lang="ru-RU" sz="2300" b="1" dirty="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C9C06DF-307C-4DC7-99BF-E7ABF7298248}" type="parTrans" cxnId="{BAB7C7A5-9BE2-41FD-8F18-CB9A99F8559A}">
      <dgm:prSet/>
      <dgm:spPr/>
      <dgm:t>
        <a:bodyPr/>
        <a:lstStyle/>
        <a:p>
          <a:endParaRPr lang="ru-RU"/>
        </a:p>
      </dgm:t>
    </dgm:pt>
    <dgm:pt modelId="{5F57804C-2F0A-4BD8-9EA9-D188261A4108}" type="sibTrans" cxnId="{BAB7C7A5-9BE2-41FD-8F18-CB9A99F8559A}">
      <dgm:prSet/>
      <dgm:spPr/>
      <dgm:t>
        <a:bodyPr/>
        <a:lstStyle/>
        <a:p>
          <a:endParaRPr lang="ru-RU"/>
        </a:p>
      </dgm:t>
    </dgm:pt>
    <dgm:pt modelId="{A0763907-703A-48F6-AE4B-599F4525AA72}">
      <dgm:prSet phldrT="[Текст]" custT="1"/>
      <dgm:spPr/>
      <dgm:t>
        <a:bodyPr/>
        <a:lstStyle/>
        <a:p>
          <a:endParaRPr lang="en-US" sz="2100" b="1" dirty="0" smtClean="0"/>
        </a:p>
        <a:p>
          <a:r>
            <a:rPr lang="uk-UA" sz="2100" b="1" dirty="0" smtClean="0"/>
            <a:t>Комплексні рішення для довідкових платформ</a:t>
          </a:r>
        </a:p>
        <a:p>
          <a:r>
            <a:rPr lang="uk-UA" sz="21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4000</a:t>
          </a:r>
          <a:r>
            <a:rPr lang="en-US" sz="21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-</a:t>
          </a:r>
          <a:r>
            <a:rPr lang="uk-UA" sz="21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10000 грн</a:t>
          </a:r>
          <a:endParaRPr lang="ru-RU" sz="2100" b="1" dirty="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08CBFB6-58D3-4015-8F53-FAFEEA96AE9D}" type="sibTrans" cxnId="{DF89F882-613F-49B2-A3B8-1D5AFCA8E90F}">
      <dgm:prSet/>
      <dgm:spPr/>
      <dgm:t>
        <a:bodyPr/>
        <a:lstStyle/>
        <a:p>
          <a:endParaRPr lang="ru-RU"/>
        </a:p>
      </dgm:t>
    </dgm:pt>
    <dgm:pt modelId="{908F5FFC-D0D5-48BC-91BA-4BD487700120}" type="parTrans" cxnId="{DF89F882-613F-49B2-A3B8-1D5AFCA8E90F}">
      <dgm:prSet/>
      <dgm:spPr/>
      <dgm:t>
        <a:bodyPr/>
        <a:lstStyle/>
        <a:p>
          <a:endParaRPr lang="ru-RU"/>
        </a:p>
      </dgm:t>
    </dgm:pt>
    <dgm:pt modelId="{27AC3C84-8CB8-47AC-A973-C3E02C13530A}" type="pres">
      <dgm:prSet presAssocID="{863CCFD9-C0A8-4CF5-BFE2-DF315D4C4D82}" presName="Name0" presStyleCnt="0">
        <dgm:presLayoutVars>
          <dgm:dir/>
          <dgm:resizeHandles val="exact"/>
        </dgm:presLayoutVars>
      </dgm:prSet>
      <dgm:spPr/>
    </dgm:pt>
    <dgm:pt modelId="{D49ED7C1-188D-405D-AB1D-287092EF3DE8}" type="pres">
      <dgm:prSet presAssocID="{863CCFD9-C0A8-4CF5-BFE2-DF315D4C4D82}" presName="bkgdShp" presStyleLbl="alignAccFollowNode1" presStyleIdx="0" presStyleCnt="1" custLinFactNeighborX="-5082" custLinFactNeighborY="-7337"/>
      <dgm:spPr/>
    </dgm:pt>
    <dgm:pt modelId="{D0CB5EDF-F286-4E74-919F-F89FBFE7E775}" type="pres">
      <dgm:prSet presAssocID="{863CCFD9-C0A8-4CF5-BFE2-DF315D4C4D82}" presName="linComp" presStyleCnt="0"/>
      <dgm:spPr/>
    </dgm:pt>
    <dgm:pt modelId="{ABE3487D-A69B-495F-968B-37F8AEB7D331}" type="pres">
      <dgm:prSet presAssocID="{A0763907-703A-48F6-AE4B-599F4525AA72}" presName="compNode" presStyleCnt="0"/>
      <dgm:spPr/>
    </dgm:pt>
    <dgm:pt modelId="{4A47EE41-FDE7-41C8-B802-618D71DD43DF}" type="pres">
      <dgm:prSet presAssocID="{A0763907-703A-48F6-AE4B-599F4525AA7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ABB5A7C-96A1-4CA9-9635-B2C90F9F9CDC}" type="pres">
      <dgm:prSet presAssocID="{A0763907-703A-48F6-AE4B-599F4525AA72}" presName="invisiNode" presStyleLbl="node1" presStyleIdx="0" presStyleCnt="3"/>
      <dgm:spPr/>
    </dgm:pt>
    <dgm:pt modelId="{B3DD6746-E23D-4D69-9411-C98EEB481408}" type="pres">
      <dgm:prSet presAssocID="{A0763907-703A-48F6-AE4B-599F4525AA72}" presName="imagNode" presStyleLbl="fgImgPlace1" presStyleIdx="0" presStyleCnt="3"/>
      <dgm:spPr>
        <a:blipFill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1000" b="-31000"/>
          </a:stretch>
        </a:blipFill>
      </dgm:spPr>
    </dgm:pt>
    <dgm:pt modelId="{A7BD29B7-F210-4DB6-BD18-B5E0EF7EE487}" type="pres">
      <dgm:prSet presAssocID="{C08CBFB6-58D3-4015-8F53-FAFEEA96AE9D}" presName="sibTrans" presStyleLbl="sibTrans2D1" presStyleIdx="0" presStyleCnt="0"/>
      <dgm:spPr/>
      <dgm:t>
        <a:bodyPr/>
        <a:lstStyle/>
        <a:p>
          <a:endParaRPr lang="ru-RU"/>
        </a:p>
      </dgm:t>
    </dgm:pt>
    <dgm:pt modelId="{169097B5-53D3-4E57-9B74-DF9BBC48C2E5}" type="pres">
      <dgm:prSet presAssocID="{168D71E6-5584-4903-8793-9BF452AD9D35}" presName="compNode" presStyleCnt="0"/>
      <dgm:spPr/>
    </dgm:pt>
    <dgm:pt modelId="{E5355E19-2A2A-4AD4-9E45-235DC0C42ED4}" type="pres">
      <dgm:prSet presAssocID="{168D71E6-5584-4903-8793-9BF452AD9D35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4B3079D-F788-43EB-9395-22BD0FFBF57A}" type="pres">
      <dgm:prSet presAssocID="{168D71E6-5584-4903-8793-9BF452AD9D35}" presName="invisiNode" presStyleLbl="node1" presStyleIdx="1" presStyleCnt="3"/>
      <dgm:spPr/>
    </dgm:pt>
    <dgm:pt modelId="{0E83FD46-A5A8-45C3-82F5-DF8EC6E3807F}" type="pres">
      <dgm:prSet presAssocID="{168D71E6-5584-4903-8793-9BF452AD9D35}" presName="imagNode" presStyleLbl="fgImgPlace1" presStyleIdx="1" presStyleCnt="3"/>
      <dgm:spPr>
        <a:blipFill>
          <a:blip xmlns:r="http://schemas.openxmlformats.org/officeDocument/2006/relationships" r:embed="rId2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4000" b="-14000"/>
          </a:stretch>
        </a:blipFill>
      </dgm:spPr>
    </dgm:pt>
    <dgm:pt modelId="{C334868A-7A43-479D-B520-22ECD9546006}" type="pres">
      <dgm:prSet presAssocID="{D54E3EB8-7774-4677-8017-1F55B2E90787}" presName="sibTrans" presStyleLbl="sibTrans2D1" presStyleIdx="0" presStyleCnt="0"/>
      <dgm:spPr/>
      <dgm:t>
        <a:bodyPr/>
        <a:lstStyle/>
        <a:p>
          <a:endParaRPr lang="ru-RU"/>
        </a:p>
      </dgm:t>
    </dgm:pt>
    <dgm:pt modelId="{F781C994-437D-4079-9F1C-8BAD54E830B9}" type="pres">
      <dgm:prSet presAssocID="{9776BCBC-0389-40AC-A9B2-830D67723516}" presName="compNode" presStyleCnt="0"/>
      <dgm:spPr/>
    </dgm:pt>
    <dgm:pt modelId="{1D5C4AC4-549A-4E02-9662-0036CF8A0F25}" type="pres">
      <dgm:prSet presAssocID="{9776BCBC-0389-40AC-A9B2-830D67723516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3496466-2F58-4A09-8254-18389F501E63}" type="pres">
      <dgm:prSet presAssocID="{9776BCBC-0389-40AC-A9B2-830D67723516}" presName="invisiNode" presStyleLbl="node1" presStyleIdx="2" presStyleCnt="3"/>
      <dgm:spPr/>
    </dgm:pt>
    <dgm:pt modelId="{F0939443-FEC9-498A-AC12-3A314215FF30}" type="pres">
      <dgm:prSet presAssocID="{9776BCBC-0389-40AC-A9B2-830D67723516}" presName="imagNode" presStyleLbl="fgImgPlace1" presStyleIdx="2" presStyleCnt="3"/>
      <dgm:spPr>
        <a:blipFill>
          <a:blip xmlns:r="http://schemas.openxmlformats.org/officeDocument/2006/relationships" r:embed="rId3" cstate="print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</dgm:spPr>
    </dgm:pt>
  </dgm:ptLst>
  <dgm:cxnLst>
    <dgm:cxn modelId="{BAB7C7A5-9BE2-41FD-8F18-CB9A99F8559A}" srcId="{863CCFD9-C0A8-4CF5-BFE2-DF315D4C4D82}" destId="{9776BCBC-0389-40AC-A9B2-830D67723516}" srcOrd="2" destOrd="0" parTransId="{EC9C06DF-307C-4DC7-99BF-E7ABF7298248}" sibTransId="{5F57804C-2F0A-4BD8-9EA9-D188261A4108}"/>
    <dgm:cxn modelId="{7B9EBC80-FFB8-4A77-9995-7CF7BEE07F3E}" type="presOf" srcId="{863CCFD9-C0A8-4CF5-BFE2-DF315D4C4D82}" destId="{27AC3C84-8CB8-47AC-A973-C3E02C13530A}" srcOrd="0" destOrd="0" presId="urn:microsoft.com/office/officeart/2005/8/layout/pList2"/>
    <dgm:cxn modelId="{B87F5927-A57E-450E-8692-92E2AA4B4017}" srcId="{863CCFD9-C0A8-4CF5-BFE2-DF315D4C4D82}" destId="{168D71E6-5584-4903-8793-9BF452AD9D35}" srcOrd="1" destOrd="0" parTransId="{4DCBB1B8-8580-4C74-A12E-6A0788936797}" sibTransId="{D54E3EB8-7774-4677-8017-1F55B2E90787}"/>
    <dgm:cxn modelId="{7E66E585-76FA-44D5-8D60-CE423EFE7CEC}" type="presOf" srcId="{9776BCBC-0389-40AC-A9B2-830D67723516}" destId="{1D5C4AC4-549A-4E02-9662-0036CF8A0F25}" srcOrd="0" destOrd="0" presId="urn:microsoft.com/office/officeart/2005/8/layout/pList2"/>
    <dgm:cxn modelId="{B2A05E32-D8BF-485A-ACAE-55178C60A299}" type="presOf" srcId="{D54E3EB8-7774-4677-8017-1F55B2E90787}" destId="{C334868A-7A43-479D-B520-22ECD9546006}" srcOrd="0" destOrd="0" presId="urn:microsoft.com/office/officeart/2005/8/layout/pList2"/>
    <dgm:cxn modelId="{65507695-49CB-40E3-9561-704A3EEE771B}" type="presOf" srcId="{168D71E6-5584-4903-8793-9BF452AD9D35}" destId="{E5355E19-2A2A-4AD4-9E45-235DC0C42ED4}" srcOrd="0" destOrd="0" presId="urn:microsoft.com/office/officeart/2005/8/layout/pList2"/>
    <dgm:cxn modelId="{CA1D84A0-D391-4066-A9D3-5F017AB3A793}" type="presOf" srcId="{A0763907-703A-48F6-AE4B-599F4525AA72}" destId="{4A47EE41-FDE7-41C8-B802-618D71DD43DF}" srcOrd="0" destOrd="0" presId="urn:microsoft.com/office/officeart/2005/8/layout/pList2"/>
    <dgm:cxn modelId="{E7C6A09F-4825-4EA3-ABE7-44F67B1151EA}" type="presOf" srcId="{C08CBFB6-58D3-4015-8F53-FAFEEA96AE9D}" destId="{A7BD29B7-F210-4DB6-BD18-B5E0EF7EE487}" srcOrd="0" destOrd="0" presId="urn:microsoft.com/office/officeart/2005/8/layout/pList2"/>
    <dgm:cxn modelId="{DF89F882-613F-49B2-A3B8-1D5AFCA8E90F}" srcId="{863CCFD9-C0A8-4CF5-BFE2-DF315D4C4D82}" destId="{A0763907-703A-48F6-AE4B-599F4525AA72}" srcOrd="0" destOrd="0" parTransId="{908F5FFC-D0D5-48BC-91BA-4BD487700120}" sibTransId="{C08CBFB6-58D3-4015-8F53-FAFEEA96AE9D}"/>
    <dgm:cxn modelId="{D5A5A860-1BF8-4CEA-AE82-5B688C29A6D9}" type="presParOf" srcId="{27AC3C84-8CB8-47AC-A973-C3E02C13530A}" destId="{D49ED7C1-188D-405D-AB1D-287092EF3DE8}" srcOrd="0" destOrd="0" presId="urn:microsoft.com/office/officeart/2005/8/layout/pList2"/>
    <dgm:cxn modelId="{8672243D-6E24-4344-9AD6-410A725F661B}" type="presParOf" srcId="{27AC3C84-8CB8-47AC-A973-C3E02C13530A}" destId="{D0CB5EDF-F286-4E74-919F-F89FBFE7E775}" srcOrd="1" destOrd="0" presId="urn:microsoft.com/office/officeart/2005/8/layout/pList2"/>
    <dgm:cxn modelId="{EC91C9A6-FE96-4E20-B1B9-411A60083A91}" type="presParOf" srcId="{D0CB5EDF-F286-4E74-919F-F89FBFE7E775}" destId="{ABE3487D-A69B-495F-968B-37F8AEB7D331}" srcOrd="0" destOrd="0" presId="urn:microsoft.com/office/officeart/2005/8/layout/pList2"/>
    <dgm:cxn modelId="{71F90347-BE1B-4496-A679-E68998F2D412}" type="presParOf" srcId="{ABE3487D-A69B-495F-968B-37F8AEB7D331}" destId="{4A47EE41-FDE7-41C8-B802-618D71DD43DF}" srcOrd="0" destOrd="0" presId="urn:microsoft.com/office/officeart/2005/8/layout/pList2"/>
    <dgm:cxn modelId="{64D03539-C071-46F9-A700-E1BC82A55699}" type="presParOf" srcId="{ABE3487D-A69B-495F-968B-37F8AEB7D331}" destId="{4ABB5A7C-96A1-4CA9-9635-B2C90F9F9CDC}" srcOrd="1" destOrd="0" presId="urn:microsoft.com/office/officeart/2005/8/layout/pList2"/>
    <dgm:cxn modelId="{D328C2A8-DA9C-40B3-A67D-6EED0C01547A}" type="presParOf" srcId="{ABE3487D-A69B-495F-968B-37F8AEB7D331}" destId="{B3DD6746-E23D-4D69-9411-C98EEB481408}" srcOrd="2" destOrd="0" presId="urn:microsoft.com/office/officeart/2005/8/layout/pList2"/>
    <dgm:cxn modelId="{A60E5C7E-23F5-49EB-A9B1-23F0C6B39051}" type="presParOf" srcId="{D0CB5EDF-F286-4E74-919F-F89FBFE7E775}" destId="{A7BD29B7-F210-4DB6-BD18-B5E0EF7EE487}" srcOrd="1" destOrd="0" presId="urn:microsoft.com/office/officeart/2005/8/layout/pList2"/>
    <dgm:cxn modelId="{8F9ABEA7-B64B-4012-ADEE-ABC10AD33BF3}" type="presParOf" srcId="{D0CB5EDF-F286-4E74-919F-F89FBFE7E775}" destId="{169097B5-53D3-4E57-9B74-DF9BBC48C2E5}" srcOrd="2" destOrd="0" presId="urn:microsoft.com/office/officeart/2005/8/layout/pList2"/>
    <dgm:cxn modelId="{A9D6AD43-FD13-4A78-BD17-182DB96F16E0}" type="presParOf" srcId="{169097B5-53D3-4E57-9B74-DF9BBC48C2E5}" destId="{E5355E19-2A2A-4AD4-9E45-235DC0C42ED4}" srcOrd="0" destOrd="0" presId="urn:microsoft.com/office/officeart/2005/8/layout/pList2"/>
    <dgm:cxn modelId="{49495E71-8EF2-49CA-83CF-8C70920BAAB3}" type="presParOf" srcId="{169097B5-53D3-4E57-9B74-DF9BBC48C2E5}" destId="{F4B3079D-F788-43EB-9395-22BD0FFBF57A}" srcOrd="1" destOrd="0" presId="urn:microsoft.com/office/officeart/2005/8/layout/pList2"/>
    <dgm:cxn modelId="{A1C4317B-B721-442B-9751-0451FBF19504}" type="presParOf" srcId="{169097B5-53D3-4E57-9B74-DF9BBC48C2E5}" destId="{0E83FD46-A5A8-45C3-82F5-DF8EC6E3807F}" srcOrd="2" destOrd="0" presId="urn:microsoft.com/office/officeart/2005/8/layout/pList2"/>
    <dgm:cxn modelId="{49717C8D-7BB8-43F7-B7D1-DF939D754E5A}" type="presParOf" srcId="{D0CB5EDF-F286-4E74-919F-F89FBFE7E775}" destId="{C334868A-7A43-479D-B520-22ECD9546006}" srcOrd="3" destOrd="0" presId="urn:microsoft.com/office/officeart/2005/8/layout/pList2"/>
    <dgm:cxn modelId="{DD268911-3A11-4767-8970-CA766907BA14}" type="presParOf" srcId="{D0CB5EDF-F286-4E74-919F-F89FBFE7E775}" destId="{F781C994-437D-4079-9F1C-8BAD54E830B9}" srcOrd="4" destOrd="0" presId="urn:microsoft.com/office/officeart/2005/8/layout/pList2"/>
    <dgm:cxn modelId="{A2CEBF64-356B-4E5B-B4E6-0EDC8334672C}" type="presParOf" srcId="{F781C994-437D-4079-9F1C-8BAD54E830B9}" destId="{1D5C4AC4-549A-4E02-9662-0036CF8A0F25}" srcOrd="0" destOrd="0" presId="urn:microsoft.com/office/officeart/2005/8/layout/pList2"/>
    <dgm:cxn modelId="{A6E1CFFD-1F45-4D0E-B509-C192DF8A0865}" type="presParOf" srcId="{F781C994-437D-4079-9F1C-8BAD54E830B9}" destId="{A3496466-2F58-4A09-8254-18389F501E63}" srcOrd="1" destOrd="0" presId="urn:microsoft.com/office/officeart/2005/8/layout/pList2"/>
    <dgm:cxn modelId="{08829AEB-C612-4F33-9D3F-4084B7C64F4A}" type="presParOf" srcId="{F781C994-437D-4079-9F1C-8BAD54E830B9}" destId="{F0939443-FEC9-498A-AC12-3A314215FF30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266E40-5EA2-49D2-A6E0-549D1F4C9736}">
      <dsp:nvSpPr>
        <dsp:cNvPr id="0" name=""/>
        <dsp:cNvSpPr/>
      </dsp:nvSpPr>
      <dsp:spPr>
        <a:xfrm>
          <a:off x="0" y="0"/>
          <a:ext cx="6096000" cy="126999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400" b="1" kern="1200" dirty="0" smtClean="0"/>
            <a:t>ДЛЯ ГРОМАДЯН</a:t>
          </a:r>
          <a:endParaRPr lang="ru-RU" sz="3400" b="1" kern="1200" dirty="0"/>
        </a:p>
      </dsp:txBody>
      <dsp:txXfrm>
        <a:off x="1346200" y="0"/>
        <a:ext cx="4749800" cy="1269999"/>
      </dsp:txXfrm>
    </dsp:sp>
    <dsp:sp modelId="{52B4E8BE-895C-47D4-86C8-1FD76C739795}">
      <dsp:nvSpPr>
        <dsp:cNvPr id="0" name=""/>
        <dsp:cNvSpPr/>
      </dsp:nvSpPr>
      <dsp:spPr>
        <a:xfrm>
          <a:off x="126999" y="126999"/>
          <a:ext cx="1219200" cy="101599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5B7AD6-4176-4F63-96CA-62FEC0DB8BDF}">
      <dsp:nvSpPr>
        <dsp:cNvPr id="0" name=""/>
        <dsp:cNvSpPr/>
      </dsp:nvSpPr>
      <dsp:spPr>
        <a:xfrm>
          <a:off x="0" y="1396999"/>
          <a:ext cx="6096000" cy="126999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400" b="1" kern="1200" dirty="0" smtClean="0"/>
            <a:t>ДЛЯ ПРЕДСТАВНИК</a:t>
          </a:r>
          <a:r>
            <a:rPr lang="uk-UA" sz="3400" b="1" kern="1200" dirty="0" smtClean="0"/>
            <a:t>ІВ БІЗНЕСУ</a:t>
          </a:r>
          <a:endParaRPr lang="ru-RU" sz="3400" b="1" kern="1200" dirty="0"/>
        </a:p>
      </dsp:txBody>
      <dsp:txXfrm>
        <a:off x="1346200" y="1396999"/>
        <a:ext cx="4749800" cy="1269999"/>
      </dsp:txXfrm>
    </dsp:sp>
    <dsp:sp modelId="{2957A475-65C2-4AEF-8AEA-850BFFD901C1}">
      <dsp:nvSpPr>
        <dsp:cNvPr id="0" name=""/>
        <dsp:cNvSpPr/>
      </dsp:nvSpPr>
      <dsp:spPr>
        <a:xfrm>
          <a:off x="126999" y="1523999"/>
          <a:ext cx="1219200" cy="101599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126880-9613-4555-887E-437E2B9DFFE9}">
      <dsp:nvSpPr>
        <dsp:cNvPr id="0" name=""/>
        <dsp:cNvSpPr/>
      </dsp:nvSpPr>
      <dsp:spPr>
        <a:xfrm>
          <a:off x="0" y="2793999"/>
          <a:ext cx="6096000" cy="126999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3400" b="1" kern="1200" dirty="0" smtClean="0"/>
            <a:t>ДЛЯ МІСЦЕВОГО САМОВРЯДУВАННЯ</a:t>
          </a:r>
          <a:endParaRPr lang="ru-RU" sz="3400" b="1" kern="1200" dirty="0"/>
        </a:p>
      </dsp:txBody>
      <dsp:txXfrm>
        <a:off x="1346200" y="2793999"/>
        <a:ext cx="4749800" cy="1269999"/>
      </dsp:txXfrm>
    </dsp:sp>
    <dsp:sp modelId="{7203581A-0616-4CA2-A558-008A87EBD6BB}">
      <dsp:nvSpPr>
        <dsp:cNvPr id="0" name=""/>
        <dsp:cNvSpPr/>
      </dsp:nvSpPr>
      <dsp:spPr>
        <a:xfrm>
          <a:off x="126999" y="2920999"/>
          <a:ext cx="1219200" cy="101599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000" r="-13000"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png>
</file>

<file path=ppt/media/image36.jpeg>
</file>

<file path=ppt/media/image37.jpeg>
</file>

<file path=ppt/media/image38.png>
</file>

<file path=ppt/media/image39.png>
</file>

<file path=ppt/media/image4.png>
</file>

<file path=ppt/media/image40.jpeg>
</file>

<file path=ppt/media/image41.jpeg>
</file>

<file path=ppt/media/image42.png>
</file>

<file path=ppt/media/image43.jpg>
</file>

<file path=ppt/media/image44.jpg>
</file>

<file path=ppt/media/image45.jpeg>
</file>

<file path=ppt/media/image46.jpeg>
</file>

<file path=ppt/media/image47.jpeg>
</file>

<file path=ppt/media/image48.jpeg>
</file>

<file path=ppt/media/image49.png>
</file>

<file path=ppt/media/image5.jpe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верхньо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Місце для дати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2DCD55-46CB-43B6-BE90-B34EF5FCE31E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4" name="Місце для зображення 3"/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1363"/>
            <a:ext cx="4933950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Місце для нотаток 4"/>
          <p:cNvSpPr>
            <a:spLocks noGrp="1"/>
          </p:cNvSpPr>
          <p:nvPr>
            <p:ph type="body" sz="quarter" idx="3"/>
          </p:nvPr>
        </p:nvSpPr>
        <p:spPr>
          <a:xfrm>
            <a:off x="679768" y="4690269"/>
            <a:ext cx="5438140" cy="44434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uk-UA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9378824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5"/>
          </p:nvPr>
        </p:nvSpPr>
        <p:spPr>
          <a:xfrm>
            <a:off x="3850443" y="9378824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1D52D0-8537-4E2F-86BD-6AFA54989883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89788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Місце для зображення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endParaRPr lang="uk-UA" dirty="0" smtClean="0">
              <a:latin typeface="Trebuchet MS" pitchFamily="34" charset="0"/>
            </a:endParaRPr>
          </a:p>
          <a:p>
            <a:pPr>
              <a:defRPr/>
            </a:pPr>
            <a:endParaRPr lang="uk-UA" dirty="0" smtClean="0">
              <a:latin typeface="Trebuchet MS" pitchFamily="34" charset="0"/>
            </a:endParaRPr>
          </a:p>
          <a:p>
            <a:pPr>
              <a:defRPr/>
            </a:pPr>
            <a:endParaRPr lang="ru-RU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D181897-AE96-4ED2-8810-66DAA4EFA304}" type="slidenum">
              <a:rPr lang="ru-RU" smtClean="0"/>
              <a:pPr>
                <a:defRPr/>
              </a:pPr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361322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Місце для зображення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endParaRPr lang="uk-UA" dirty="0" smtClean="0">
              <a:latin typeface="Trebuchet MS" pitchFamily="34" charset="0"/>
            </a:endParaRPr>
          </a:p>
          <a:p>
            <a:pPr>
              <a:defRPr/>
            </a:pPr>
            <a:endParaRPr lang="uk-UA" dirty="0" smtClean="0">
              <a:latin typeface="Trebuchet MS" pitchFamily="34" charset="0"/>
            </a:endParaRPr>
          </a:p>
          <a:p>
            <a:pPr>
              <a:defRPr/>
            </a:pPr>
            <a:endParaRPr lang="ru-RU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D181897-AE96-4ED2-8810-66DAA4EFA304}" type="slidenum">
              <a:rPr lang="ru-RU" smtClean="0"/>
              <a:pPr>
                <a:defRPr/>
              </a:pPr>
              <a:t>21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08404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Місце для зображення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endParaRPr lang="uk-UA" dirty="0" smtClean="0">
              <a:latin typeface="Trebuchet MS" pitchFamily="34" charset="0"/>
            </a:endParaRPr>
          </a:p>
          <a:p>
            <a:pPr>
              <a:defRPr/>
            </a:pPr>
            <a:endParaRPr lang="uk-UA" dirty="0" smtClean="0">
              <a:latin typeface="Trebuchet MS" pitchFamily="34" charset="0"/>
            </a:endParaRPr>
          </a:p>
          <a:p>
            <a:pPr>
              <a:defRPr/>
            </a:pPr>
            <a:endParaRPr lang="ru-RU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D181897-AE96-4ED2-8810-66DAA4EFA304}" type="slidenum">
              <a:rPr lang="ru-RU" smtClean="0"/>
              <a:pPr>
                <a:defRPr/>
              </a:pPr>
              <a:t>22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78120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uk-UA" smtClean="0"/>
              <a:t>Зразок підзаголовка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68165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56579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uk-UA" smtClean="0"/>
              <a:t>Зразок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241454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03200" y="0"/>
            <a:ext cx="3778250" cy="6858001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9673" y="914401"/>
            <a:ext cx="6947127" cy="3488266"/>
          </a:xfrm>
        </p:spPr>
        <p:txBody>
          <a:bodyPr anchor="b">
            <a:normAutofit/>
          </a:bodyPr>
          <a:lstStyle>
            <a:lvl1pPr algn="r">
              <a:defRPr sz="5400">
                <a:effectLst/>
              </a:defRPr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4238" y="4402666"/>
            <a:ext cx="5762563" cy="1364531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uk-UA" smtClean="0"/>
              <a:t>Зразок підзаголовка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25773" y="6117336"/>
            <a:ext cx="857473" cy="365125"/>
          </a:xfrm>
        </p:spPr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23733" y="6117336"/>
            <a:ext cx="3609438" cy="365125"/>
          </a:xfrm>
        </p:spPr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117336"/>
            <a:ext cx="411480" cy="365125"/>
          </a:xfrm>
        </p:spPr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  <p:sp>
        <p:nvSpPr>
          <p:cNvPr id="23" name="Freeform 12"/>
          <p:cNvSpPr/>
          <p:nvPr/>
        </p:nvSpPr>
        <p:spPr bwMode="auto">
          <a:xfrm>
            <a:off x="203200" y="3771900"/>
            <a:ext cx="361950" cy="90488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560388" y="3867150"/>
            <a:ext cx="61913" cy="80963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2402134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і об'є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</p:spPr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667000"/>
            <a:ext cx="7704667" cy="3332816"/>
          </a:xfrm>
        </p:spPr>
        <p:txBody>
          <a:bodyPr anchor="ctr"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44329" y="6108173"/>
            <a:ext cx="857473" cy="365125"/>
          </a:xfrm>
        </p:spPr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2647" y="6108173"/>
            <a:ext cx="5314517" cy="365125"/>
          </a:xfrm>
        </p:spPr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8967" y="6108173"/>
            <a:ext cx="427833" cy="365125"/>
          </a:xfrm>
        </p:spPr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230411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995" y="2666998"/>
            <a:ext cx="6699805" cy="2360071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6998" y="5027070"/>
            <a:ext cx="6699802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3317" y="6116070"/>
            <a:ext cx="413483" cy="365125"/>
          </a:xfrm>
        </p:spPr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932496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'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685801"/>
            <a:ext cx="7704667" cy="1752599"/>
          </a:xfrm>
        </p:spPr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133" y="2667000"/>
            <a:ext cx="3739896" cy="336867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6904" y="2667000"/>
            <a:ext cx="3739896" cy="334682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84049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481" y="2658533"/>
            <a:ext cx="345629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523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1710" y="2667000"/>
            <a:ext cx="3467806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7266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1700434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112323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330481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1600200"/>
            <a:ext cx="2662534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7553" y="685800"/>
            <a:ext cx="4681962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4" y="2971800"/>
            <a:ext cx="266253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09650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і об'є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028471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Зображення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332" y="1752599"/>
            <a:ext cx="4070679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7495" y="914400"/>
            <a:ext cx="2461371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uk-UA" smtClean="0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332" y="3124199"/>
            <a:ext cx="4070679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475459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 фотографія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3" y="4732865"/>
            <a:ext cx="751599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975" y="932112"/>
            <a:ext cx="6171065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uk-UA" smtClean="0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3" y="5299603"/>
            <a:ext cx="751599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342769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Назва та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685800"/>
            <a:ext cx="751599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9239555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98235" y="3428999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3" y="4343400"/>
            <a:ext cx="751599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29145505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ка назв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3308581"/>
            <a:ext cx="751598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7381"/>
            <a:ext cx="751599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149007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ка назви цита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5" y="3886200"/>
            <a:ext cx="751599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uk-UA" smtClean="0"/>
              <a:t>Зразок тексту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5200"/>
            <a:ext cx="751599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859790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Істина/хибніст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685801"/>
            <a:ext cx="7515991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4" y="3505200"/>
            <a:ext cx="7515992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uk-UA" smtClean="0"/>
              <a:t>Зразок тексту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9619773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12123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1393" y="685800"/>
            <a:ext cx="1328123" cy="5105400"/>
          </a:xfrm>
        </p:spPr>
        <p:txBody>
          <a:bodyPr vert="eaVert"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524" y="685800"/>
            <a:ext cx="6016373" cy="5105400"/>
          </a:xfrm>
        </p:spPr>
        <p:txBody>
          <a:bodyPr vert="eaVert" anchor="t"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07234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28477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'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148416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321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54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38957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19277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Зображення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uk-UA" smtClean="0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52334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02328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0"/>
            <a:ext cx="2132013" cy="6858001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134" y="2667000"/>
            <a:ext cx="7704666" cy="3356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8679" y="6116070"/>
            <a:ext cx="8574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462C53F-0B97-4119-81CB-5278F26220E8}" type="datetimeFigureOut">
              <a:rPr lang="uk-UA" smtClean="0"/>
              <a:pPr/>
              <a:t>14.07.2016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6997" y="6116070"/>
            <a:ext cx="5314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3317" y="6116070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66509A0-FFD3-4F52-8C39-92348C4E704C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36645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6" r:id="rId16"/>
    <p:sldLayoutId id="214748379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31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33.jpe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diagramLayout" Target="../diagrams/layout4.xml"/><Relationship Id="rId7" Type="http://schemas.openxmlformats.org/officeDocument/2006/relationships/image" Target="../media/image35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2.png"/><Relationship Id="rId4" Type="http://schemas.openxmlformats.org/officeDocument/2006/relationships/image" Target="../media/image41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8.jpeg"/><Relationship Id="rId5" Type="http://schemas.openxmlformats.org/officeDocument/2006/relationships/image" Target="../media/image4.png"/><Relationship Id="rId4" Type="http://schemas.openxmlformats.org/officeDocument/2006/relationships/image" Target="../media/image47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кутник 3"/>
          <p:cNvSpPr/>
          <p:nvPr/>
        </p:nvSpPr>
        <p:spPr>
          <a:xfrm rot="21268810">
            <a:off x="562968" y="1752746"/>
            <a:ext cx="7776864" cy="86177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uk-UA" sz="5000" dirty="0" smtClean="0">
                <a:latin typeface="Bookman Old Style" pitchFamily="18" charset="0"/>
              </a:rPr>
              <a:t>Проект </a:t>
            </a:r>
          </a:p>
        </p:txBody>
      </p:sp>
      <p:sp>
        <p:nvSpPr>
          <p:cNvPr id="5" name="Прямокутник 3"/>
          <p:cNvSpPr/>
          <p:nvPr/>
        </p:nvSpPr>
        <p:spPr>
          <a:xfrm>
            <a:off x="1257014" y="71394"/>
            <a:ext cx="7524328" cy="707886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uk-UA" sz="2000" b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Громадська організація </a:t>
            </a:r>
          </a:p>
          <a:p>
            <a:pPr algn="ctr"/>
            <a:r>
              <a:rPr lang="uk-UA" sz="2000" b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«КРАЇНА ІНФОРМАЦІЙНИХ ТЕХНОЛОГІЙ»</a:t>
            </a:r>
          </a:p>
        </p:txBody>
      </p:sp>
      <p:sp>
        <p:nvSpPr>
          <p:cNvPr id="6" name="Прямокутник 5"/>
          <p:cNvSpPr/>
          <p:nvPr/>
        </p:nvSpPr>
        <p:spPr>
          <a:xfrm rot="21227796">
            <a:off x="-154957" y="2478720"/>
            <a:ext cx="10009112" cy="101566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6000" b="1" u="sng" dirty="0" smtClean="0">
                <a:solidFill>
                  <a:srgbClr val="C00000"/>
                </a:solidFill>
                <a:latin typeface="Bookman Old Style" pitchFamily="18" charset="0"/>
              </a:rPr>
              <a:t>TRANSLIT</a:t>
            </a:r>
            <a:r>
              <a:rPr lang="en-US" sz="6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itchFamily="18" charset="0"/>
              </a:rPr>
              <a:t>eration</a:t>
            </a:r>
            <a:r>
              <a:rPr lang="en-US" sz="6000" b="1" u="sng" dirty="0" smtClean="0">
                <a:solidFill>
                  <a:srgbClr val="C00000"/>
                </a:solidFill>
                <a:latin typeface="Bookman Old Style" pitchFamily="18" charset="0"/>
              </a:rPr>
              <a:t>.UA</a:t>
            </a:r>
            <a:endParaRPr lang="uk-UA" sz="6000" b="1" u="sng" dirty="0" smtClean="0">
              <a:solidFill>
                <a:srgbClr val="C00000"/>
              </a:solidFill>
              <a:latin typeface="Bookman Old Style" pitchFamily="18" charset="0"/>
            </a:endParaRPr>
          </a:p>
        </p:txBody>
      </p:sp>
      <p:pic>
        <p:nvPicPr>
          <p:cNvPr id="8" name="Picture 2" descr="http://zapomnivse.ru/wp-content/uploads/2013/11/english-word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64157">
            <a:off x="2436408" y="3657949"/>
            <a:ext cx="4826381" cy="2696117"/>
          </a:xfrm>
          <a:prstGeom prst="rect">
            <a:avLst/>
          </a:prstGeom>
          <a:ln>
            <a:noFill/>
          </a:ln>
          <a:effectLst>
            <a:softEdge rad="112500"/>
          </a:effectLst>
          <a:ex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4" descr="http://www.iconarchive.com/download/i94258/designbolts/vector-foursquare/Foursquare-2.ic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7" name="Прямокутник 6"/>
          <p:cNvSpPr/>
          <p:nvPr/>
        </p:nvSpPr>
        <p:spPr>
          <a:xfrm>
            <a:off x="3203848" y="159023"/>
            <a:ext cx="58326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uk-UA" sz="2400" b="1" dirty="0" smtClean="0">
                <a:solidFill>
                  <a:srgbClr val="C00000"/>
                </a:solidFill>
              </a:rPr>
              <a:t>Приклади існування проблеми</a:t>
            </a:r>
            <a:endParaRPr lang="uk-UA" sz="2400" b="1" dirty="0">
              <a:solidFill>
                <a:srgbClr val="C00000"/>
              </a:solidFill>
            </a:endParaRPr>
          </a:p>
        </p:txBody>
      </p:sp>
      <p:sp>
        <p:nvSpPr>
          <p:cNvPr id="13" name="Прямокутник 6"/>
          <p:cNvSpPr/>
          <p:nvPr/>
        </p:nvSpPr>
        <p:spPr>
          <a:xfrm>
            <a:off x="1634896" y="2060848"/>
            <a:ext cx="2592288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47 </a:t>
            </a:r>
            <a:r>
              <a:rPr lang="uk-UA" sz="25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помешкань</a:t>
            </a:r>
            <a:endParaRPr lang="uk-UA" sz="25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Прямокутник 6"/>
          <p:cNvSpPr/>
          <p:nvPr/>
        </p:nvSpPr>
        <p:spPr>
          <a:xfrm>
            <a:off x="5517002" y="2060848"/>
            <a:ext cx="3096344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uk-UA" sz="50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uk-UA" sz="25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помешкання</a:t>
            </a:r>
            <a:endParaRPr lang="uk-UA" sz="25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8492" t="30779" r="51107" b="36647"/>
          <a:stretch/>
        </p:blipFill>
        <p:spPr>
          <a:xfrm>
            <a:off x="5220072" y="3652508"/>
            <a:ext cx="3703997" cy="16090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/>
          <a:srcRect l="7386" t="29457" r="58301" b="50131"/>
          <a:stretch/>
        </p:blipFill>
        <p:spPr>
          <a:xfrm>
            <a:off x="827584" y="3919109"/>
            <a:ext cx="4206913" cy="13483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4"/>
          <a:srcRect l="8493" t="8914" r="78778" b="84923"/>
          <a:stretch/>
        </p:blipFill>
        <p:spPr>
          <a:xfrm>
            <a:off x="6120172" y="772911"/>
            <a:ext cx="2795865" cy="72935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020667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4" descr="http://www.iconarchive.com/download/i94258/designbolts/vector-foursquare/Foursquare-2.ic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7" name="Прямокутник 6"/>
          <p:cNvSpPr/>
          <p:nvPr/>
        </p:nvSpPr>
        <p:spPr>
          <a:xfrm>
            <a:off x="3203848" y="159023"/>
            <a:ext cx="58326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uk-UA" sz="2400" b="1" dirty="0" smtClean="0">
                <a:solidFill>
                  <a:srgbClr val="C00000"/>
                </a:solidFill>
              </a:rPr>
              <a:t>Перейменування назв населених пунктів</a:t>
            </a:r>
            <a:endParaRPr lang="uk-UA" sz="2400" b="1" dirty="0">
              <a:solidFill>
                <a:srgbClr val="C00000"/>
              </a:solidFill>
            </a:endParaRPr>
          </a:p>
        </p:txBody>
      </p:sp>
      <p:sp>
        <p:nvSpPr>
          <p:cNvPr id="13" name="Прямокутник 6"/>
          <p:cNvSpPr/>
          <p:nvPr/>
        </p:nvSpPr>
        <p:spPr>
          <a:xfrm>
            <a:off x="-396271" y="4769053"/>
            <a:ext cx="556699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uk-UA" sz="3000" strike="sngStrike" dirty="0" smtClean="0">
                <a:latin typeface="Arial" panose="020B0604020202020204" pitchFamily="34" charset="0"/>
                <a:cs typeface="Arial" panose="020B0604020202020204" pitchFamily="34" charset="0"/>
              </a:rPr>
              <a:t>Кіровоград</a:t>
            </a:r>
            <a:endParaRPr lang="uk-UA" sz="3000" strike="sngStrik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/>
          <a:srcRect l="26082" t="22000" r="37060" b="17100"/>
          <a:stretch/>
        </p:blipFill>
        <p:spPr>
          <a:xfrm>
            <a:off x="307975" y="844414"/>
            <a:ext cx="4158507" cy="38488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/>
          <a:srcRect l="17455" t="15700" r="50784" b="30400"/>
          <a:stretch/>
        </p:blipFill>
        <p:spPr>
          <a:xfrm>
            <a:off x="4860032" y="1640418"/>
            <a:ext cx="3911935" cy="37187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Прямокутник 6"/>
          <p:cNvSpPr/>
          <p:nvPr/>
        </p:nvSpPr>
        <p:spPr>
          <a:xfrm>
            <a:off x="4032500" y="5323051"/>
            <a:ext cx="556699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uk-UA" sz="3000" strike="sngStrik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Комсомольск</a:t>
            </a:r>
            <a:endParaRPr lang="uk-UA" sz="3000" strike="sngStrik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Прямокутник 6"/>
          <p:cNvSpPr/>
          <p:nvPr/>
        </p:nvSpPr>
        <p:spPr>
          <a:xfrm>
            <a:off x="4032499" y="5729676"/>
            <a:ext cx="556699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uk-UA" sz="3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Горішні Плавні </a:t>
            </a:r>
            <a:endParaRPr lang="uk-UA" sz="3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Прямокутник 6"/>
          <p:cNvSpPr/>
          <p:nvPr/>
        </p:nvSpPr>
        <p:spPr>
          <a:xfrm>
            <a:off x="-396272" y="5193425"/>
            <a:ext cx="556699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uk-UA" sz="3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Кропивницький</a:t>
            </a:r>
            <a:endParaRPr lang="uk-UA" sz="3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Picture 2" descr="http://hottour.dp.ua/_bl/818/15522976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272" y="620688"/>
            <a:ext cx="1872208" cy="13000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0014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4" descr="http://www.iconarchive.com/download/i94258/designbolts/vector-foursquare/Foursquare-2.ic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7" name="Прямокутник 6"/>
          <p:cNvSpPr/>
          <p:nvPr/>
        </p:nvSpPr>
        <p:spPr>
          <a:xfrm>
            <a:off x="3131840" y="84915"/>
            <a:ext cx="58326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uk-UA" sz="2400" b="1" dirty="0" smtClean="0">
                <a:solidFill>
                  <a:srgbClr val="C00000"/>
                </a:solidFill>
              </a:rPr>
              <a:t>Приклади існування проблеми</a:t>
            </a:r>
            <a:endParaRPr lang="uk-UA" sz="2400" b="1" dirty="0">
              <a:solidFill>
                <a:srgbClr val="C00000"/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t="8913" r="87633" b="80815"/>
          <a:stretch/>
        </p:blipFill>
        <p:spPr>
          <a:xfrm>
            <a:off x="7092280" y="620688"/>
            <a:ext cx="1609031" cy="72008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/>
          <a:srcRect l="-6452" t="4223" r="41146" b="4805"/>
          <a:stretch/>
        </p:blipFill>
        <p:spPr>
          <a:xfrm>
            <a:off x="755576" y="971055"/>
            <a:ext cx="6181539" cy="46396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3"/>
          <a:srcRect l="29946" t="82708" r="58642" b="13056"/>
          <a:stretch/>
        </p:blipFill>
        <p:spPr>
          <a:xfrm>
            <a:off x="5364088" y="5821252"/>
            <a:ext cx="3600400" cy="7200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8" name="Пряма зі стрілкою 7"/>
          <p:cNvCxnSpPr/>
          <p:nvPr/>
        </p:nvCxnSpPr>
        <p:spPr>
          <a:xfrm>
            <a:off x="5212779" y="5243115"/>
            <a:ext cx="720080" cy="79208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Прямокутник 14"/>
          <p:cNvSpPr/>
          <p:nvPr/>
        </p:nvSpPr>
        <p:spPr>
          <a:xfrm>
            <a:off x="1979712" y="5833446"/>
            <a:ext cx="323306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000" b="1" dirty="0" smtClean="0">
                <a:solidFill>
                  <a:srgbClr val="C00000"/>
                </a:solidFill>
              </a:rPr>
              <a:t>Єдиним правильним </a:t>
            </a:r>
            <a:endParaRPr lang="en-US" sz="2000" b="1" dirty="0" smtClean="0">
              <a:solidFill>
                <a:srgbClr val="C00000"/>
              </a:solidFill>
            </a:endParaRPr>
          </a:p>
          <a:p>
            <a:r>
              <a:rPr lang="uk-UA" sz="2000" b="1" dirty="0" smtClean="0">
                <a:solidFill>
                  <a:srgbClr val="C00000"/>
                </a:solidFill>
              </a:rPr>
              <a:t>написанням є </a:t>
            </a:r>
            <a:r>
              <a:rPr lang="en-US" sz="2000" b="1" dirty="0">
                <a:solidFill>
                  <a:srgbClr val="C00000"/>
                </a:solidFill>
              </a:rPr>
              <a:t> </a:t>
            </a:r>
            <a:r>
              <a:rPr lang="en-US" sz="2000" b="1" dirty="0" smtClean="0">
                <a:solidFill>
                  <a:srgbClr val="002060"/>
                </a:solidFill>
              </a:rPr>
              <a:t>VINNYTSIA</a:t>
            </a:r>
            <a:endParaRPr lang="en-US" sz="2000" b="1" dirty="0">
              <a:solidFill>
                <a:srgbClr val="002060"/>
              </a:solidFill>
            </a:endParaRPr>
          </a:p>
        </p:txBody>
      </p:sp>
      <p:sp>
        <p:nvSpPr>
          <p:cNvPr id="9" name="Прямокутник 6"/>
          <p:cNvSpPr/>
          <p:nvPr/>
        </p:nvSpPr>
        <p:spPr>
          <a:xfrm>
            <a:off x="0" y="480959"/>
            <a:ext cx="58326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uk-UA" sz="2400" dirty="0" smtClean="0">
                <a:solidFill>
                  <a:srgbClr val="C00000"/>
                </a:solidFill>
              </a:rPr>
              <a:t>Проблема наукового дослідження</a:t>
            </a:r>
            <a:endParaRPr lang="uk-UA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943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4" descr="http://www.iconarchive.com/download/i94258/designbolts/vector-foursquare/Foursquare-2.ic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7" name="Прямокутник 6"/>
          <p:cNvSpPr/>
          <p:nvPr/>
        </p:nvSpPr>
        <p:spPr>
          <a:xfrm>
            <a:off x="4175448" y="160338"/>
            <a:ext cx="49685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400" b="1" dirty="0" smtClean="0">
                <a:solidFill>
                  <a:srgbClr val="C00000"/>
                </a:solidFill>
              </a:rPr>
              <a:t>ЕФЕКТ ВІД РЕАЛІЗАЦІЇ ПРОЕКТУ</a:t>
            </a:r>
            <a:endParaRPr lang="uk-UA" sz="2400" b="1" dirty="0">
              <a:solidFill>
                <a:srgbClr val="C00000"/>
              </a:solidFill>
            </a:endParaRPr>
          </a:p>
        </p:txBody>
      </p:sp>
      <p:graphicFrame>
        <p:nvGraphicFramePr>
          <p:cNvPr id="2" name="Схема 1"/>
          <p:cNvGraphicFramePr/>
          <p:nvPr>
            <p:extLst/>
          </p:nvPr>
        </p:nvGraphicFramePr>
        <p:xfrm>
          <a:off x="1907704" y="141277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95929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4" descr="http://www.iconarchive.com/download/i94258/designbolts/vector-foursquare/Foursquare-2.ic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graphicFrame>
        <p:nvGraphicFramePr>
          <p:cNvPr id="2" name="Схема 1"/>
          <p:cNvGraphicFramePr/>
          <p:nvPr/>
        </p:nvGraphicFramePr>
        <p:xfrm>
          <a:off x="3635896" y="160338"/>
          <a:ext cx="5400600" cy="8923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Прямокутник 6"/>
          <p:cNvSpPr/>
          <p:nvPr/>
        </p:nvSpPr>
        <p:spPr>
          <a:xfrm>
            <a:off x="832355" y="1268760"/>
            <a:ext cx="8316416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Tx/>
              <a:buChar char="-"/>
            </a:pPr>
            <a:r>
              <a:rPr lang="uk-UA" sz="2500" b="1" dirty="0" smtClean="0">
                <a:solidFill>
                  <a:srgbClr val="C00000"/>
                </a:solidFill>
              </a:rPr>
              <a:t>Отримання інформації про правильне написання населеного пункту та адреси через</a:t>
            </a:r>
          </a:p>
          <a:p>
            <a:pPr marL="457200" indent="-457200">
              <a:buFontTx/>
              <a:buChar char="-"/>
            </a:pPr>
            <a:endParaRPr lang="uk-UA" sz="2500" b="1" dirty="0" smtClean="0">
              <a:solidFill>
                <a:srgbClr val="C00000"/>
              </a:solidFill>
            </a:endParaRPr>
          </a:p>
          <a:p>
            <a:endParaRPr lang="uk-UA" sz="2500" b="1" dirty="0">
              <a:solidFill>
                <a:srgbClr val="C00000"/>
              </a:solidFill>
            </a:endParaRPr>
          </a:p>
          <a:p>
            <a:pPr marL="457200" indent="-457200">
              <a:buFontTx/>
              <a:buChar char="-"/>
            </a:pPr>
            <a:r>
              <a:rPr lang="uk-UA" sz="2500" b="1" dirty="0" smtClean="0">
                <a:solidFill>
                  <a:srgbClr val="C00000"/>
                </a:solidFill>
              </a:rPr>
              <a:t>Можливість взаємозв’язку мешканців із командою проекту через сервіс </a:t>
            </a:r>
          </a:p>
          <a:p>
            <a:pPr marL="457200" indent="-457200">
              <a:buFontTx/>
              <a:buChar char="-"/>
            </a:pPr>
            <a:endParaRPr lang="uk-UA" sz="2500" b="1" dirty="0" smtClean="0">
              <a:solidFill>
                <a:srgbClr val="C00000"/>
              </a:solidFill>
            </a:endParaRPr>
          </a:p>
          <a:p>
            <a:pPr marL="457200" indent="-457200">
              <a:buFontTx/>
              <a:buChar char="-"/>
            </a:pPr>
            <a:endParaRPr lang="uk-UA" sz="2500" b="1" dirty="0" smtClean="0">
              <a:solidFill>
                <a:srgbClr val="C00000"/>
              </a:solidFill>
            </a:endParaRPr>
          </a:p>
          <a:p>
            <a:pPr marL="457200" indent="-457200">
              <a:buFontTx/>
              <a:buChar char="-"/>
            </a:pPr>
            <a:r>
              <a:rPr lang="uk-UA" sz="2500" b="1" dirty="0" smtClean="0">
                <a:solidFill>
                  <a:srgbClr val="C00000"/>
                </a:solidFill>
              </a:rPr>
              <a:t>Підвищення результативності пошуків за рахунок використання єдиних назв</a:t>
            </a:r>
            <a:endParaRPr lang="uk-UA" sz="2500" b="1" dirty="0">
              <a:solidFill>
                <a:srgbClr val="C00000"/>
              </a:solidFill>
            </a:endParaRPr>
          </a:p>
        </p:txBody>
      </p:sp>
      <p:pic>
        <p:nvPicPr>
          <p:cNvPr id="3074" name="Picture 2" descr="http://vycherpno.ck.ua/wp-content/uploads/2015/10/gromady-710x434.jp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73"/>
          <a:stretch/>
        </p:blipFill>
        <p:spPr bwMode="auto">
          <a:xfrm>
            <a:off x="5436096" y="4869160"/>
            <a:ext cx="3296461" cy="1759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Округлений прямокутник 4"/>
          <p:cNvSpPr/>
          <p:nvPr/>
        </p:nvSpPr>
        <p:spPr>
          <a:xfrm>
            <a:off x="1619672" y="2132856"/>
            <a:ext cx="4032448" cy="648072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кутник 6"/>
          <p:cNvSpPr/>
          <p:nvPr/>
        </p:nvSpPr>
        <p:spPr>
          <a:xfrm>
            <a:off x="1907704" y="2226059"/>
            <a:ext cx="345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uk-UA" sz="2400" dirty="0" smtClean="0">
                <a:solidFill>
                  <a:srgbClr val="C00000"/>
                </a:solidFill>
              </a:rPr>
              <a:t>Ресурс</a:t>
            </a:r>
            <a:r>
              <a:rPr lang="uk-UA" sz="2400" b="1" dirty="0" smtClean="0">
                <a:solidFill>
                  <a:srgbClr val="C00000"/>
                </a:solidFill>
              </a:rPr>
              <a:t> </a:t>
            </a:r>
            <a:r>
              <a:rPr lang="en-US" sz="2400" b="1" dirty="0" smtClean="0">
                <a:solidFill>
                  <a:srgbClr val="C00000"/>
                </a:solidFill>
              </a:rPr>
              <a:t>TRANSLIT.UA</a:t>
            </a:r>
            <a:endParaRPr lang="uk-UA" sz="2400" b="1" dirty="0">
              <a:solidFill>
                <a:srgbClr val="C00000"/>
              </a:solidFill>
            </a:endParaRPr>
          </a:p>
        </p:txBody>
      </p:sp>
      <p:sp>
        <p:nvSpPr>
          <p:cNvPr id="8" name="Округлений прямокутник 7"/>
          <p:cNvSpPr/>
          <p:nvPr/>
        </p:nvSpPr>
        <p:spPr>
          <a:xfrm>
            <a:off x="1619672" y="3670578"/>
            <a:ext cx="4032448" cy="648072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кутник 6"/>
          <p:cNvSpPr/>
          <p:nvPr/>
        </p:nvSpPr>
        <p:spPr>
          <a:xfrm>
            <a:off x="1979712" y="3763781"/>
            <a:ext cx="345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400" b="1" dirty="0">
                <a:solidFill>
                  <a:srgbClr val="C00000"/>
                </a:solidFill>
              </a:rPr>
              <a:t>«Повідомити команду»</a:t>
            </a:r>
          </a:p>
        </p:txBody>
      </p:sp>
    </p:spTree>
    <p:extLst>
      <p:ext uri="{BB962C8B-B14F-4D97-AF65-F5344CB8AC3E}">
        <p14:creationId xmlns:p14="http://schemas.microsoft.com/office/powerpoint/2010/main" val="370618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4" descr="http://www.iconarchive.com/download/i94258/designbolts/vector-foursquare/Foursquare-2.ic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graphicFrame>
        <p:nvGraphicFramePr>
          <p:cNvPr id="2" name="Схема 1"/>
          <p:cNvGraphicFramePr/>
          <p:nvPr>
            <p:extLst/>
          </p:nvPr>
        </p:nvGraphicFramePr>
        <p:xfrm>
          <a:off x="3635896" y="160338"/>
          <a:ext cx="5400600" cy="8923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Прямокутник 6"/>
          <p:cNvSpPr/>
          <p:nvPr/>
        </p:nvSpPr>
        <p:spPr>
          <a:xfrm>
            <a:off x="1093120" y="1700808"/>
            <a:ext cx="7788112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Tx/>
              <a:buChar char="-"/>
            </a:pPr>
            <a:r>
              <a:rPr lang="uk-UA" sz="3000" b="1" dirty="0" smtClean="0">
                <a:solidFill>
                  <a:srgbClr val="C00000"/>
                </a:solidFill>
              </a:rPr>
              <a:t>Збільшення кількості відвідувачів</a:t>
            </a:r>
          </a:p>
          <a:p>
            <a:pPr marL="457200" indent="-457200">
              <a:buFontTx/>
              <a:buChar char="-"/>
            </a:pPr>
            <a:r>
              <a:rPr lang="uk-UA" sz="3000" b="1" dirty="0" smtClean="0">
                <a:solidFill>
                  <a:srgbClr val="C00000"/>
                </a:solidFill>
              </a:rPr>
              <a:t>Покращення знаходження закладів у пошукових системах</a:t>
            </a:r>
          </a:p>
          <a:p>
            <a:pPr marL="457200" indent="-457200">
              <a:buFontTx/>
              <a:buChar char="-"/>
            </a:pPr>
            <a:r>
              <a:rPr lang="uk-UA" sz="3000" b="1" dirty="0" smtClean="0">
                <a:solidFill>
                  <a:srgbClr val="C00000"/>
                </a:solidFill>
              </a:rPr>
              <a:t>Єдине написання правильної адреси для довідників та інформаційних систем</a:t>
            </a:r>
            <a:endParaRPr lang="uk-UA" sz="3000" b="1" dirty="0">
              <a:solidFill>
                <a:srgbClr val="C00000"/>
              </a:solidFill>
            </a:endParaRPr>
          </a:p>
        </p:txBody>
      </p:sp>
      <p:pic>
        <p:nvPicPr>
          <p:cNvPr id="3074" name="Picture 2" descr="http://courses.prometheus.org.ua/c4x/Prometheus/Analytics101/asset/business-analytics-670x300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4221088"/>
            <a:ext cx="4502902" cy="20162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2758185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4" descr="http://www.iconarchive.com/download/i94258/designbolts/vector-foursquare/Foursquare-2.ic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graphicFrame>
        <p:nvGraphicFramePr>
          <p:cNvPr id="2" name="Схема 1"/>
          <p:cNvGraphicFramePr/>
          <p:nvPr>
            <p:extLst/>
          </p:nvPr>
        </p:nvGraphicFramePr>
        <p:xfrm>
          <a:off x="3635896" y="160338"/>
          <a:ext cx="5400600" cy="8923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Прямокутник 6"/>
          <p:cNvSpPr/>
          <p:nvPr/>
        </p:nvSpPr>
        <p:spPr>
          <a:xfrm>
            <a:off x="2267744" y="1225689"/>
            <a:ext cx="6696744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Tx/>
              <a:buChar char="-"/>
            </a:pPr>
            <a:r>
              <a:rPr lang="uk-UA" sz="3000" b="1" dirty="0" smtClean="0">
                <a:solidFill>
                  <a:srgbClr val="C00000"/>
                </a:solidFill>
              </a:rPr>
              <a:t>Підвищення </a:t>
            </a:r>
            <a:r>
              <a:rPr lang="uk-UA" sz="3000" b="1" dirty="0" err="1" smtClean="0">
                <a:solidFill>
                  <a:srgbClr val="C00000"/>
                </a:solidFill>
              </a:rPr>
              <a:t>брендування</a:t>
            </a:r>
            <a:r>
              <a:rPr lang="uk-UA" sz="3000" b="1" dirty="0" smtClean="0">
                <a:solidFill>
                  <a:srgbClr val="C00000"/>
                </a:solidFill>
              </a:rPr>
              <a:t> міст</a:t>
            </a:r>
          </a:p>
          <a:p>
            <a:pPr marL="457200" indent="-457200">
              <a:buFontTx/>
              <a:buChar char="-"/>
            </a:pPr>
            <a:r>
              <a:rPr lang="uk-UA" sz="3000" b="1" dirty="0" smtClean="0">
                <a:solidFill>
                  <a:srgbClr val="C00000"/>
                </a:solidFill>
              </a:rPr>
              <a:t>Покращення упізнання міст</a:t>
            </a:r>
            <a:endParaRPr lang="uk-UA" sz="3000" b="1" dirty="0">
              <a:solidFill>
                <a:srgbClr val="C00000"/>
              </a:solidFill>
            </a:endParaRPr>
          </a:p>
          <a:p>
            <a:pPr marL="457200" indent="-457200">
              <a:buFontTx/>
              <a:buChar char="-"/>
            </a:pPr>
            <a:r>
              <a:rPr lang="uk-UA" sz="3000" b="1" dirty="0" smtClean="0">
                <a:solidFill>
                  <a:srgbClr val="C00000"/>
                </a:solidFill>
              </a:rPr>
              <a:t>Збільшення кількості туристів</a:t>
            </a:r>
          </a:p>
          <a:p>
            <a:pPr marL="457200" indent="-457200">
              <a:buFontTx/>
              <a:buChar char="-"/>
            </a:pPr>
            <a:r>
              <a:rPr lang="uk-UA" sz="3000" b="1" dirty="0" smtClean="0">
                <a:solidFill>
                  <a:srgbClr val="C00000"/>
                </a:solidFill>
              </a:rPr>
              <a:t>Єдина уніфікація назв </a:t>
            </a:r>
            <a:endParaRPr lang="uk-UA" sz="3000" b="1" dirty="0">
              <a:solidFill>
                <a:srgbClr val="C00000"/>
              </a:solidFill>
            </a:endParaRPr>
          </a:p>
          <a:p>
            <a:r>
              <a:rPr lang="uk-UA" sz="3000" b="1" dirty="0" smtClean="0">
                <a:solidFill>
                  <a:srgbClr val="C00000"/>
                </a:solidFill>
              </a:rPr>
              <a:t>      населених пунктів</a:t>
            </a:r>
          </a:p>
          <a:p>
            <a:pPr marL="457200" indent="-457200">
              <a:buFontTx/>
              <a:buChar char="-"/>
            </a:pPr>
            <a:r>
              <a:rPr lang="uk-UA" sz="3000" b="1" dirty="0" smtClean="0">
                <a:solidFill>
                  <a:srgbClr val="C00000"/>
                </a:solidFill>
              </a:rPr>
              <a:t>І</a:t>
            </a:r>
            <a:r>
              <a:rPr lang="ru-RU" sz="3000" b="1" dirty="0" err="1" smtClean="0">
                <a:solidFill>
                  <a:srgbClr val="C00000"/>
                </a:solidFill>
              </a:rPr>
              <a:t>нформування</a:t>
            </a:r>
            <a:r>
              <a:rPr lang="ru-RU" sz="3000" b="1" dirty="0" smtClean="0">
                <a:solidFill>
                  <a:srgbClr val="C00000"/>
                </a:solidFill>
              </a:rPr>
              <a:t> </a:t>
            </a:r>
            <a:r>
              <a:rPr lang="ru-RU" sz="3000" b="1" dirty="0" err="1">
                <a:solidFill>
                  <a:srgbClr val="C00000"/>
                </a:solidFill>
              </a:rPr>
              <a:t>органів</a:t>
            </a:r>
            <a:r>
              <a:rPr lang="ru-RU" sz="3000" b="1" dirty="0">
                <a:solidFill>
                  <a:srgbClr val="C00000"/>
                </a:solidFill>
              </a:rPr>
              <a:t> </a:t>
            </a:r>
            <a:r>
              <a:rPr lang="ru-RU" sz="3000" b="1" dirty="0" err="1">
                <a:solidFill>
                  <a:srgbClr val="C00000"/>
                </a:solidFill>
              </a:rPr>
              <a:t>влади</a:t>
            </a:r>
            <a:r>
              <a:rPr lang="ru-RU" sz="3000" b="1" dirty="0">
                <a:solidFill>
                  <a:srgbClr val="C00000"/>
                </a:solidFill>
              </a:rPr>
              <a:t> про </a:t>
            </a:r>
            <a:r>
              <a:rPr lang="ru-RU" sz="3000" b="1" dirty="0" smtClean="0">
                <a:solidFill>
                  <a:srgbClr val="C00000"/>
                </a:solidFill>
              </a:rPr>
              <a:t>   </a:t>
            </a:r>
          </a:p>
          <a:p>
            <a:r>
              <a:rPr lang="ru-RU" sz="3000" b="1" dirty="0" smtClean="0">
                <a:solidFill>
                  <a:srgbClr val="C00000"/>
                </a:solidFill>
              </a:rPr>
              <a:t>      </a:t>
            </a:r>
            <a:r>
              <a:rPr lang="ru-RU" sz="3000" b="1" dirty="0" err="1" smtClean="0">
                <a:solidFill>
                  <a:srgbClr val="C00000"/>
                </a:solidFill>
              </a:rPr>
              <a:t>існування</a:t>
            </a:r>
            <a:r>
              <a:rPr lang="ru-RU" sz="3000" b="1" dirty="0" smtClean="0">
                <a:solidFill>
                  <a:srgbClr val="C00000"/>
                </a:solidFill>
              </a:rPr>
              <a:t> </a:t>
            </a:r>
            <a:r>
              <a:rPr lang="ru-RU" sz="3000" b="1" dirty="0" err="1">
                <a:solidFill>
                  <a:srgbClr val="C00000"/>
                </a:solidFill>
              </a:rPr>
              <a:t>проблеми</a:t>
            </a:r>
            <a:r>
              <a:rPr lang="ru-RU" sz="3000" b="1" dirty="0">
                <a:solidFill>
                  <a:srgbClr val="C00000"/>
                </a:solidFill>
              </a:rPr>
              <a:t> та </a:t>
            </a:r>
            <a:r>
              <a:rPr lang="ru-RU" sz="3000" b="1" dirty="0" err="1">
                <a:solidFill>
                  <a:srgbClr val="C00000"/>
                </a:solidFill>
              </a:rPr>
              <a:t>негативні</a:t>
            </a:r>
            <a:r>
              <a:rPr lang="ru-RU" sz="3000" b="1" dirty="0">
                <a:solidFill>
                  <a:srgbClr val="C00000"/>
                </a:solidFill>
              </a:rPr>
              <a:t> </a:t>
            </a:r>
            <a:r>
              <a:rPr lang="ru-RU" sz="3000" b="1" dirty="0" smtClean="0">
                <a:solidFill>
                  <a:srgbClr val="C00000"/>
                </a:solidFill>
              </a:rPr>
              <a:t> </a:t>
            </a:r>
          </a:p>
          <a:p>
            <a:r>
              <a:rPr lang="ru-RU" sz="3000" b="1" dirty="0">
                <a:solidFill>
                  <a:srgbClr val="C00000"/>
                </a:solidFill>
              </a:rPr>
              <a:t> </a:t>
            </a:r>
            <a:r>
              <a:rPr lang="ru-RU" sz="3000" b="1" dirty="0" smtClean="0">
                <a:solidFill>
                  <a:srgbClr val="C00000"/>
                </a:solidFill>
              </a:rPr>
              <a:t>     </a:t>
            </a:r>
            <a:r>
              <a:rPr lang="ru-RU" sz="3000" b="1" dirty="0" err="1" smtClean="0">
                <a:solidFill>
                  <a:srgbClr val="C00000"/>
                </a:solidFill>
              </a:rPr>
              <a:t>економічні</a:t>
            </a:r>
            <a:r>
              <a:rPr lang="ru-RU" sz="3000" b="1" dirty="0" smtClean="0">
                <a:solidFill>
                  <a:srgbClr val="C00000"/>
                </a:solidFill>
              </a:rPr>
              <a:t> </a:t>
            </a:r>
            <a:r>
              <a:rPr lang="ru-RU" sz="3000" b="1" dirty="0" err="1" smtClean="0">
                <a:solidFill>
                  <a:srgbClr val="C00000"/>
                </a:solidFill>
              </a:rPr>
              <a:t>наслідки</a:t>
            </a:r>
            <a:endParaRPr lang="uk-UA" sz="3000" b="1" dirty="0" smtClean="0">
              <a:solidFill>
                <a:srgbClr val="C00000"/>
              </a:solidFill>
            </a:endParaRPr>
          </a:p>
          <a:p>
            <a:pPr marL="457200" indent="-457200">
              <a:buFontTx/>
              <a:buChar char="-"/>
            </a:pPr>
            <a:r>
              <a:rPr lang="uk-UA" sz="3000" b="1" dirty="0" smtClean="0">
                <a:solidFill>
                  <a:srgbClr val="C00000"/>
                </a:solidFill>
              </a:rPr>
              <a:t>Комплексне вирішення проблеми</a:t>
            </a:r>
          </a:p>
          <a:p>
            <a:pPr marL="457200" indent="-457200">
              <a:buFontTx/>
              <a:buChar char="-"/>
            </a:pPr>
            <a:r>
              <a:rPr lang="uk-UA" sz="3000" b="1" dirty="0" smtClean="0">
                <a:solidFill>
                  <a:srgbClr val="C00000"/>
                </a:solidFill>
              </a:rPr>
              <a:t>Допомога та підтримка в </a:t>
            </a:r>
          </a:p>
          <a:p>
            <a:r>
              <a:rPr lang="uk-UA" sz="3000" b="1" dirty="0">
                <a:solidFill>
                  <a:srgbClr val="C00000"/>
                </a:solidFill>
              </a:rPr>
              <a:t> </a:t>
            </a:r>
            <a:r>
              <a:rPr lang="uk-UA" sz="3000" b="1" dirty="0" smtClean="0">
                <a:solidFill>
                  <a:srgbClr val="C00000"/>
                </a:solidFill>
              </a:rPr>
              <a:t>     подальших змінах</a:t>
            </a:r>
          </a:p>
          <a:p>
            <a:pPr marL="457200" indent="-457200">
              <a:buFontTx/>
              <a:buChar char="-"/>
            </a:pPr>
            <a:endParaRPr lang="uk-UA" sz="3000" b="1" dirty="0" smtClean="0">
              <a:solidFill>
                <a:srgbClr val="C00000"/>
              </a:solidFill>
            </a:endParaRPr>
          </a:p>
        </p:txBody>
      </p:sp>
      <p:pic>
        <p:nvPicPr>
          <p:cNvPr id="2050" name="Picture 2" descr="http://2.bp.blogspot.com/-npcT5NcPVxc/U7P7Xe4gPII/AAAAAAAADRc/k-VLNQOdwu4/s1600/1798174_678723685503091_1014639490_n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967" b="93543" l="9906" r="89858">
                        <a14:foregroundMark x1="48349" y1="47020" x2="47642" y2="5132"/>
                        <a14:foregroundMark x1="57193" y1="87583" x2="49292" y2="93543"/>
                        <a14:foregroundMark x1="35357" y1="12979" x2="42337" y2="606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6552" y="3212976"/>
            <a:ext cx="3600400" cy="2564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919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4" descr="http://www.iconarchive.com/download/i94258/designbolts/vector-foursquare/Foursquare-2.ic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7" name="Округлений прямокутник 6"/>
          <p:cNvSpPr/>
          <p:nvPr/>
        </p:nvSpPr>
        <p:spPr>
          <a:xfrm>
            <a:off x="4355976" y="233470"/>
            <a:ext cx="4608512" cy="72450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D910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кутник 6"/>
          <p:cNvSpPr/>
          <p:nvPr/>
        </p:nvSpPr>
        <p:spPr>
          <a:xfrm>
            <a:off x="5292080" y="361581"/>
            <a:ext cx="345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uk-UA" sz="2400" dirty="0" smtClean="0">
                <a:solidFill>
                  <a:srgbClr val="C00000"/>
                </a:solidFill>
              </a:rPr>
              <a:t>Ресурс</a:t>
            </a:r>
            <a:r>
              <a:rPr lang="uk-UA" sz="2400" b="1" dirty="0" smtClean="0">
                <a:solidFill>
                  <a:srgbClr val="C00000"/>
                </a:solidFill>
              </a:rPr>
              <a:t> </a:t>
            </a:r>
            <a:r>
              <a:rPr lang="en-US" sz="2400" b="1" dirty="0" smtClean="0">
                <a:solidFill>
                  <a:srgbClr val="C00000"/>
                </a:solidFill>
              </a:rPr>
              <a:t>TRANSLIT.UA</a:t>
            </a:r>
            <a:endParaRPr lang="uk-UA" sz="2400" b="1" dirty="0">
              <a:solidFill>
                <a:srgbClr val="C00000"/>
              </a:solidFill>
            </a:endParaRPr>
          </a:p>
        </p:txBody>
      </p:sp>
      <p:sp>
        <p:nvSpPr>
          <p:cNvPr id="20" name="Прямокутник 19"/>
          <p:cNvSpPr/>
          <p:nvPr/>
        </p:nvSpPr>
        <p:spPr>
          <a:xfrm>
            <a:off x="1331640" y="1239600"/>
            <a:ext cx="7632848" cy="48245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Picture 2" descr="http://xtoolza.info/q/images/transli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4320" y="-48160"/>
            <a:ext cx="1287760" cy="12877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http://designlenta.com/upload/imgs/1443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15" r="5260" b="31274"/>
          <a:stretch/>
        </p:blipFill>
        <p:spPr bwMode="auto">
          <a:xfrm>
            <a:off x="5130932" y="1424790"/>
            <a:ext cx="3689540" cy="27432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://dekalontour.com/uploads/7-02-2016/countries/56b73da03031a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1" r="10261"/>
          <a:stretch/>
        </p:blipFill>
        <p:spPr bwMode="auto">
          <a:xfrm>
            <a:off x="1440306" y="1424790"/>
            <a:ext cx="3672408" cy="27432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кутник 1"/>
          <p:cNvSpPr/>
          <p:nvPr/>
        </p:nvSpPr>
        <p:spPr>
          <a:xfrm>
            <a:off x="1440306" y="4167990"/>
            <a:ext cx="3672408" cy="175213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кутник 12"/>
          <p:cNvSpPr/>
          <p:nvPr/>
        </p:nvSpPr>
        <p:spPr>
          <a:xfrm>
            <a:off x="5121496" y="4174201"/>
            <a:ext cx="3698976" cy="175213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5"/>
          <a:srcRect l="19008" t="49580" r="58301" b="36039"/>
          <a:stretch/>
        </p:blipFill>
        <p:spPr>
          <a:xfrm>
            <a:off x="1800346" y="4519113"/>
            <a:ext cx="2952328" cy="10081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Прямокутник 4"/>
          <p:cNvSpPr/>
          <p:nvPr/>
        </p:nvSpPr>
        <p:spPr>
          <a:xfrm>
            <a:off x="2987824" y="4535137"/>
            <a:ext cx="936104" cy="227993"/>
          </a:xfrm>
          <a:prstGeom prst="rect">
            <a:avLst/>
          </a:prstGeom>
          <a:solidFill>
            <a:srgbClr val="4D495C"/>
          </a:solidFill>
          <a:ln>
            <a:solidFill>
              <a:srgbClr val="4748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 rotWithShape="1">
          <a:blip r:embed="rId5"/>
          <a:srcRect l="19008" t="49580" r="58301" b="36039"/>
          <a:stretch/>
        </p:blipFill>
        <p:spPr>
          <a:xfrm>
            <a:off x="5570934" y="4535137"/>
            <a:ext cx="2952328" cy="10081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Прямокутник 17"/>
          <p:cNvSpPr/>
          <p:nvPr/>
        </p:nvSpPr>
        <p:spPr>
          <a:xfrm>
            <a:off x="5580112" y="4551968"/>
            <a:ext cx="2088232" cy="227993"/>
          </a:xfrm>
          <a:prstGeom prst="rect">
            <a:avLst/>
          </a:prstGeom>
          <a:solidFill>
            <a:srgbClr val="4D495C"/>
          </a:solidFill>
          <a:ln>
            <a:solidFill>
              <a:srgbClr val="4748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кутник 5"/>
          <p:cNvSpPr/>
          <p:nvPr/>
        </p:nvSpPr>
        <p:spPr>
          <a:xfrm>
            <a:off x="5580112" y="5145761"/>
            <a:ext cx="2943150" cy="3974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6"/>
          <a:srcRect l="62798" t="76545" r="15064" b="19347"/>
          <a:stretch/>
        </p:blipFill>
        <p:spPr>
          <a:xfrm>
            <a:off x="5593381" y="4818845"/>
            <a:ext cx="2880320" cy="288032"/>
          </a:xfrm>
          <a:prstGeom prst="rect">
            <a:avLst/>
          </a:prstGeom>
        </p:spPr>
      </p:pic>
      <p:sp>
        <p:nvSpPr>
          <p:cNvPr id="23" name="Прямокутник 6"/>
          <p:cNvSpPr/>
          <p:nvPr/>
        </p:nvSpPr>
        <p:spPr>
          <a:xfrm>
            <a:off x="4674096" y="5221592"/>
            <a:ext cx="345638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Vinnytsia oblast</a:t>
            </a:r>
            <a:r>
              <a:rPr lang="uk-UA" sz="1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Ukraine</a:t>
            </a:r>
            <a:endParaRPr lang="uk-UA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493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4" descr="http://www.iconarchive.com/download/i94258/designbolts/vector-foursquare/Foursquare-2.ic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7" name="Округлений прямокутник 6"/>
          <p:cNvSpPr/>
          <p:nvPr/>
        </p:nvSpPr>
        <p:spPr>
          <a:xfrm>
            <a:off x="4355976" y="233470"/>
            <a:ext cx="4608512" cy="72450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D910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кутник 6"/>
          <p:cNvSpPr/>
          <p:nvPr/>
        </p:nvSpPr>
        <p:spPr>
          <a:xfrm>
            <a:off x="5292080" y="361581"/>
            <a:ext cx="345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uk-UA" sz="2400" dirty="0" smtClean="0">
                <a:solidFill>
                  <a:srgbClr val="C00000"/>
                </a:solidFill>
              </a:rPr>
              <a:t>Ресурс</a:t>
            </a:r>
            <a:r>
              <a:rPr lang="uk-UA" sz="2400" b="1" dirty="0" smtClean="0">
                <a:solidFill>
                  <a:srgbClr val="C00000"/>
                </a:solidFill>
              </a:rPr>
              <a:t> </a:t>
            </a:r>
            <a:r>
              <a:rPr lang="en-US" sz="2400" b="1" dirty="0" smtClean="0">
                <a:solidFill>
                  <a:srgbClr val="C00000"/>
                </a:solidFill>
              </a:rPr>
              <a:t>TRANSLIT.UA</a:t>
            </a:r>
            <a:endParaRPr lang="uk-UA" sz="2400" b="1" dirty="0">
              <a:solidFill>
                <a:srgbClr val="C00000"/>
              </a:solidFill>
            </a:endParaRPr>
          </a:p>
        </p:txBody>
      </p:sp>
      <p:sp>
        <p:nvSpPr>
          <p:cNvPr id="20" name="Прямокутник 19"/>
          <p:cNvSpPr/>
          <p:nvPr/>
        </p:nvSpPr>
        <p:spPr>
          <a:xfrm>
            <a:off x="1331640" y="1239600"/>
            <a:ext cx="7632848" cy="48245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Picture 2" descr="http://xtoolza.info/q/images/transli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4320" y="-48160"/>
            <a:ext cx="1287760" cy="12877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http://designlenta.com/upload/imgs/1443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15" r="5260" b="31274"/>
          <a:stretch/>
        </p:blipFill>
        <p:spPr bwMode="auto">
          <a:xfrm>
            <a:off x="7340404" y="1445733"/>
            <a:ext cx="1324632" cy="9704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://dekalontour.com/uploads/7-02-2016/countries/56b73da03031a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1" r="10261"/>
          <a:stretch/>
        </p:blipFill>
        <p:spPr bwMode="auto">
          <a:xfrm>
            <a:off x="1531974" y="1442433"/>
            <a:ext cx="1314786" cy="9821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кутник 5"/>
          <p:cNvSpPr/>
          <p:nvPr/>
        </p:nvSpPr>
        <p:spPr>
          <a:xfrm>
            <a:off x="2824414" y="1438186"/>
            <a:ext cx="4529460" cy="9863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кутник 6"/>
          <p:cNvSpPr/>
          <p:nvPr/>
        </p:nvSpPr>
        <p:spPr>
          <a:xfrm>
            <a:off x="2916425" y="1698059"/>
            <a:ext cx="441905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uk-UA" sz="2400" b="1" dirty="0" smtClean="0">
                <a:solidFill>
                  <a:srgbClr val="C00000"/>
                </a:solidFill>
              </a:rPr>
              <a:t>Повідомити команду проекту</a:t>
            </a:r>
            <a:endParaRPr lang="uk-UA" sz="2400" b="1" dirty="0">
              <a:solidFill>
                <a:srgbClr val="C00000"/>
              </a:solidFill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5"/>
          <a:srcRect l="26756" t="27403" r="27310" b="20212"/>
          <a:stretch/>
        </p:blipFill>
        <p:spPr>
          <a:xfrm>
            <a:off x="1531974" y="2394330"/>
            <a:ext cx="5723044" cy="35165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4" name="Прямокутник 23"/>
          <p:cNvSpPr/>
          <p:nvPr/>
        </p:nvSpPr>
        <p:spPr>
          <a:xfrm>
            <a:off x="7359312" y="2434285"/>
            <a:ext cx="1605176" cy="34766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кутник 6"/>
          <p:cNvSpPr/>
          <p:nvPr/>
        </p:nvSpPr>
        <p:spPr>
          <a:xfrm>
            <a:off x="7304628" y="5200832"/>
            <a:ext cx="15841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uk-UA" sz="2400" b="1" dirty="0" smtClean="0">
                <a:solidFill>
                  <a:schemeClr val="bg1"/>
                </a:solidFill>
              </a:rPr>
              <a:t>Надіслати</a:t>
            </a:r>
            <a:endParaRPr lang="uk-UA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638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Округлений прямокутник 9"/>
          <p:cNvSpPr/>
          <p:nvPr/>
        </p:nvSpPr>
        <p:spPr>
          <a:xfrm>
            <a:off x="355704" y="4720772"/>
            <a:ext cx="8643284" cy="1190998"/>
          </a:xfrm>
          <a:prstGeom prst="roundRect">
            <a:avLst>
              <a:gd name="adj" fmla="val 7186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uk-UA" sz="2000" b="1" dirty="0" smtClean="0">
              <a:solidFill>
                <a:srgbClr val="C0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17444" y="831940"/>
            <a:ext cx="6917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400" dirty="0" smtClean="0">
                <a:solidFill>
                  <a:srgbClr val="C00000"/>
                </a:solidFill>
                <a:latin typeface="+mj-lt"/>
              </a:rPr>
              <a:t> Загальні витрати на реалізацію проекту:</a:t>
            </a:r>
            <a:endParaRPr lang="ru-RU" sz="2400" i="1" dirty="0">
              <a:ln>
                <a:solidFill>
                  <a:schemeClr val="bg1">
                    <a:lumMod val="75000"/>
                  </a:schemeClr>
                </a:solidFill>
              </a:ln>
              <a:solidFill>
                <a:srgbClr val="C00000"/>
              </a:solidFill>
              <a:latin typeface="+mj-lt"/>
            </a:endParaRPr>
          </a:p>
        </p:txBody>
      </p:sp>
      <p:sp>
        <p:nvSpPr>
          <p:cNvPr id="17" name="Округлений прямокутник 9"/>
          <p:cNvSpPr/>
          <p:nvPr/>
        </p:nvSpPr>
        <p:spPr>
          <a:xfrm>
            <a:off x="503546" y="1369881"/>
            <a:ext cx="8352928" cy="2292543"/>
          </a:xfrm>
          <a:prstGeom prst="roundRect">
            <a:avLst>
              <a:gd name="adj" fmla="val 7186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uk-UA" sz="2000" b="1" dirty="0" smtClean="0">
              <a:solidFill>
                <a:srgbClr val="C00000"/>
              </a:solidFill>
            </a:endParaRPr>
          </a:p>
        </p:txBody>
      </p:sp>
      <p:sp>
        <p:nvSpPr>
          <p:cNvPr id="8" name="Прямокутник 6"/>
          <p:cNvSpPr/>
          <p:nvPr/>
        </p:nvSpPr>
        <p:spPr>
          <a:xfrm>
            <a:off x="5220072" y="159023"/>
            <a:ext cx="3816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uk-UA" sz="2400" b="1" dirty="0" smtClean="0">
                <a:solidFill>
                  <a:srgbClr val="C00000"/>
                </a:solidFill>
              </a:rPr>
              <a:t>БЮДЖЕТ ПРОЕКТУ</a:t>
            </a:r>
            <a:endParaRPr lang="uk-UA" sz="2400" b="1" dirty="0">
              <a:solidFill>
                <a:srgbClr val="C0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97894" y="4249855"/>
            <a:ext cx="815890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uk-UA" sz="1500" dirty="0" smtClean="0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Починаючи з 6 місяця існування проекту планується вихід на самоокупність, тобто:</a:t>
            </a:r>
            <a:endParaRPr lang="ru-RU" sz="1500" i="1" dirty="0">
              <a:ln>
                <a:solidFill>
                  <a:schemeClr val="bg1">
                    <a:lumMod val="75000"/>
                  </a:schemeClr>
                </a:solidFill>
              </a:ln>
              <a:solidFill>
                <a:srgbClr val="0070C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53" name="Групувати 52"/>
          <p:cNvGrpSpPr/>
          <p:nvPr/>
        </p:nvGrpSpPr>
        <p:grpSpPr>
          <a:xfrm>
            <a:off x="355704" y="4764392"/>
            <a:ext cx="8320750" cy="1066740"/>
            <a:chOff x="234080" y="4440964"/>
            <a:chExt cx="8320750" cy="1066740"/>
          </a:xfrm>
        </p:grpSpPr>
        <p:grpSp>
          <p:nvGrpSpPr>
            <p:cNvPr id="13" name="Групувати 12"/>
            <p:cNvGrpSpPr/>
            <p:nvPr/>
          </p:nvGrpSpPr>
          <p:grpSpPr>
            <a:xfrm>
              <a:off x="1331640" y="4884832"/>
              <a:ext cx="6912783" cy="292153"/>
              <a:chOff x="683565" y="4833156"/>
              <a:chExt cx="6912783" cy="292153"/>
            </a:xfrm>
          </p:grpSpPr>
          <p:sp>
            <p:nvSpPr>
              <p:cNvPr id="6" name="Прямокутник 5"/>
              <p:cNvSpPr/>
              <p:nvPr/>
            </p:nvSpPr>
            <p:spPr>
              <a:xfrm>
                <a:off x="755576" y="4941167"/>
                <a:ext cx="6768752" cy="8974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uk-UA"/>
              </a:p>
            </p:txBody>
          </p:sp>
          <p:sp>
            <p:nvSpPr>
              <p:cNvPr id="7" name="Овал 6"/>
              <p:cNvSpPr/>
              <p:nvPr/>
            </p:nvSpPr>
            <p:spPr>
              <a:xfrm>
                <a:off x="683565" y="4833156"/>
                <a:ext cx="288035" cy="28803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uk-UA"/>
              </a:p>
            </p:txBody>
          </p:sp>
          <p:sp>
            <p:nvSpPr>
              <p:cNvPr id="16" name="Овал 15"/>
              <p:cNvSpPr/>
              <p:nvPr/>
            </p:nvSpPr>
            <p:spPr>
              <a:xfrm>
                <a:off x="2339752" y="4833156"/>
                <a:ext cx="288035" cy="28803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uk-UA"/>
              </a:p>
            </p:txBody>
          </p:sp>
          <p:sp>
            <p:nvSpPr>
              <p:cNvPr id="19" name="Овал 18"/>
              <p:cNvSpPr/>
              <p:nvPr/>
            </p:nvSpPr>
            <p:spPr>
              <a:xfrm>
                <a:off x="3995939" y="4837277"/>
                <a:ext cx="288035" cy="28803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uk-UA"/>
              </a:p>
            </p:txBody>
          </p:sp>
          <p:sp>
            <p:nvSpPr>
              <p:cNvPr id="20" name="Овал 19"/>
              <p:cNvSpPr/>
              <p:nvPr/>
            </p:nvSpPr>
            <p:spPr>
              <a:xfrm>
                <a:off x="5652126" y="4833156"/>
                <a:ext cx="288035" cy="28803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uk-UA"/>
              </a:p>
            </p:txBody>
          </p:sp>
          <p:sp>
            <p:nvSpPr>
              <p:cNvPr id="21" name="Овал 20"/>
              <p:cNvSpPr/>
              <p:nvPr/>
            </p:nvSpPr>
            <p:spPr>
              <a:xfrm>
                <a:off x="7308313" y="4833156"/>
                <a:ext cx="288035" cy="28803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uk-UA"/>
              </a:p>
            </p:txBody>
          </p:sp>
        </p:grpSp>
        <p:sp>
          <p:nvSpPr>
            <p:cNvPr id="22" name="TextBox 21"/>
            <p:cNvSpPr txBox="1"/>
            <p:nvPr/>
          </p:nvSpPr>
          <p:spPr>
            <a:xfrm>
              <a:off x="234080" y="4884832"/>
              <a:ext cx="1323481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uk-UA" sz="1500" dirty="0" smtClean="0">
                  <a:solidFill>
                    <a:srgbClr val="0070C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ПОЧАТОК</a:t>
              </a:r>
              <a:endParaRPr lang="ru-RU" sz="1500" i="1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655121" y="5157217"/>
              <a:ext cx="1323481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uk-UA" sz="1500" dirty="0" smtClean="0">
                  <a:solidFill>
                    <a:srgbClr val="0070C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6 місяців</a:t>
              </a:r>
              <a:endParaRPr lang="ru-RU" sz="1500" i="1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468844" y="5176855"/>
              <a:ext cx="76485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uk-UA" sz="1500" dirty="0" smtClean="0">
                  <a:solidFill>
                    <a:srgbClr val="0070C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 рік</a:t>
              </a:r>
              <a:endParaRPr lang="ru-RU" sz="1500" i="1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108501" y="5172864"/>
              <a:ext cx="76485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uk-UA" sz="1500" dirty="0">
                  <a:solidFill>
                    <a:srgbClr val="0070C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</a:t>
              </a:r>
              <a:r>
                <a:rPr lang="uk-UA" sz="1500" dirty="0" smtClean="0">
                  <a:solidFill>
                    <a:srgbClr val="0070C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рік</a:t>
              </a:r>
              <a:endParaRPr lang="ru-RU" sz="1500" i="1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789976" y="5184539"/>
              <a:ext cx="76485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uk-UA" sz="1500" dirty="0" smtClean="0">
                  <a:solidFill>
                    <a:srgbClr val="0070C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… рік</a:t>
              </a:r>
              <a:endParaRPr lang="ru-RU" sz="1500" i="1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4" name="Прямокутник 13"/>
            <p:cNvSpPr/>
            <p:nvPr/>
          </p:nvSpPr>
          <p:spPr>
            <a:xfrm>
              <a:off x="4732901" y="4486840"/>
              <a:ext cx="110251" cy="4117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949795" y="4454884"/>
              <a:ext cx="1364856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500" b="1" dirty="0" smtClean="0">
                  <a:solidFill>
                    <a:srgbClr val="0070C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330</a:t>
              </a:r>
              <a:r>
                <a:rPr lang="uk-UA" sz="1500" b="1" dirty="0" smtClean="0">
                  <a:solidFill>
                    <a:srgbClr val="0070C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000 грн</a:t>
              </a:r>
              <a:endParaRPr lang="ru-RU" sz="1500" b="1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8" name="Прямокутник 27"/>
            <p:cNvSpPr/>
            <p:nvPr/>
          </p:nvSpPr>
          <p:spPr>
            <a:xfrm>
              <a:off x="1342303" y="4735872"/>
              <a:ext cx="1789537" cy="56515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29" name="Прямокутник 28"/>
            <p:cNvSpPr/>
            <p:nvPr/>
          </p:nvSpPr>
          <p:spPr>
            <a:xfrm>
              <a:off x="4851271" y="4735872"/>
              <a:ext cx="3386598" cy="4571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66181" y="4440964"/>
              <a:ext cx="1364856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500" b="1" dirty="0" smtClean="0">
                  <a:solidFill>
                    <a:srgbClr val="0070C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31</a:t>
              </a:r>
              <a:r>
                <a:rPr lang="uk-UA" sz="1500" b="1" dirty="0" smtClean="0">
                  <a:solidFill>
                    <a:srgbClr val="0070C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7 000 грн</a:t>
              </a:r>
              <a:endParaRPr lang="ru-RU" sz="1500" b="1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1" name="Прямокутник 30"/>
            <p:cNvSpPr/>
            <p:nvPr/>
          </p:nvSpPr>
          <p:spPr>
            <a:xfrm>
              <a:off x="3072474" y="4482846"/>
              <a:ext cx="110251" cy="4117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36" name="Прямокутник 35"/>
            <p:cNvSpPr/>
            <p:nvPr/>
          </p:nvSpPr>
          <p:spPr>
            <a:xfrm>
              <a:off x="3182725" y="4731313"/>
              <a:ext cx="1541967" cy="45719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</p:grpSp>
      <p:graphicFrame>
        <p:nvGraphicFramePr>
          <p:cNvPr id="2" name="Таблиця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1674898"/>
              </p:ext>
            </p:extLst>
          </p:nvPr>
        </p:nvGraphicFramePr>
        <p:xfrm>
          <a:off x="729754" y="1412776"/>
          <a:ext cx="7946700" cy="221332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1739"/>
                <a:gridCol w="5070585"/>
                <a:gridCol w="2484376"/>
              </a:tblGrid>
              <a:tr h="17716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uk-UA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ru-RU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uk-UA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Оплата праці</a:t>
                      </a:r>
                      <a:endParaRPr lang="ru-RU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uk-UA" sz="18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159 000 грн/рік</a:t>
                      </a:r>
                      <a:endParaRPr lang="ru-RU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</a:tr>
              <a:tr h="12827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ru-RU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uk-UA" sz="18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Оренда робочих місць</a:t>
                      </a:r>
                      <a:endParaRPr lang="ru-RU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uk-UA" sz="18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54 000 грн/рік</a:t>
                      </a:r>
                      <a:endParaRPr lang="ru-RU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</a:tr>
              <a:tr h="24701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uk-UA" sz="18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ru-RU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uk-UA" sz="18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Технічне забезпечення</a:t>
                      </a:r>
                      <a:endParaRPr lang="ru-RU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uk-UA" sz="18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40 000 грн</a:t>
                      </a:r>
                      <a:endParaRPr lang="ru-RU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uk-UA" sz="18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ru-RU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uk-UA" sz="18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Інші витрати (пошта, канцелярія)</a:t>
                      </a:r>
                      <a:endParaRPr lang="ru-RU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4 000 </a:t>
                      </a:r>
                      <a:r>
                        <a:rPr lang="ru-RU" sz="18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грн</a:t>
                      </a:r>
                      <a:r>
                        <a:rPr lang="ru-RU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  <a:r>
                        <a:rPr lang="ru-RU" sz="18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рік</a:t>
                      </a:r>
                      <a:endParaRPr lang="ru-RU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uk-UA" sz="18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ru-RU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uk-UA" sz="18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Витрати на маркетинг</a:t>
                      </a:r>
                      <a:endParaRPr lang="ru-RU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60 000 грн/рік</a:t>
                      </a:r>
                      <a:endParaRPr lang="ru-RU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</a:tr>
              <a:tr h="5911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uk-UA" sz="18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ru-RU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uk-UA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ЗАГАЛЬНИЙ БЮДЖЕТ:</a:t>
                      </a:r>
                      <a:endParaRPr lang="ru-RU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uk-UA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317 000 грн</a:t>
                      </a:r>
                      <a:endParaRPr lang="ru-RU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32" name="Прямокутник 31"/>
          <p:cNvSpPr/>
          <p:nvPr/>
        </p:nvSpPr>
        <p:spPr>
          <a:xfrm>
            <a:off x="6502301" y="4797152"/>
            <a:ext cx="110251" cy="411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38260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Округлений прямокутник 8"/>
          <p:cNvSpPr/>
          <p:nvPr/>
        </p:nvSpPr>
        <p:spPr>
          <a:xfrm>
            <a:off x="1906538" y="709087"/>
            <a:ext cx="5401765" cy="2783337"/>
          </a:xfrm>
          <a:prstGeom prst="roundRect">
            <a:avLst>
              <a:gd name="adj" fmla="val 7186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uk-UA" sz="2800" b="1" dirty="0">
                <a:solidFill>
                  <a:srgbClr val="C00000"/>
                </a:solidFill>
              </a:rPr>
              <a:t>Мета:</a:t>
            </a:r>
          </a:p>
          <a:p>
            <a:pPr lvl="1">
              <a:defRPr/>
            </a:pPr>
            <a:r>
              <a:rPr lang="uk-UA" sz="2000" b="1" dirty="0" smtClean="0">
                <a:solidFill>
                  <a:srgbClr val="C00000"/>
                </a:solidFill>
              </a:rPr>
              <a:t>Забезпечення правильного використання назв населених пунктів у додатках, сервісах та веб-сайтах. </a:t>
            </a:r>
          </a:p>
          <a:p>
            <a:pPr lvl="1">
              <a:defRPr/>
            </a:pPr>
            <a:r>
              <a:rPr lang="uk-UA" sz="2000" b="1" dirty="0" smtClean="0">
                <a:solidFill>
                  <a:srgbClr val="C00000"/>
                </a:solidFill>
              </a:rPr>
              <a:t>Формування обізнаності людей в даній проблематиці.</a:t>
            </a:r>
          </a:p>
          <a:p>
            <a:pPr lvl="1">
              <a:defRPr/>
            </a:pPr>
            <a:r>
              <a:rPr lang="uk-UA" sz="2000" b="1" dirty="0" smtClean="0">
                <a:solidFill>
                  <a:srgbClr val="C00000"/>
                </a:solidFill>
              </a:rPr>
              <a:t>Підвищення ефективності та якості даних в мережі Інтернет.</a:t>
            </a:r>
          </a:p>
          <a:p>
            <a:pPr lvl="1">
              <a:defRPr/>
            </a:pPr>
            <a:endParaRPr lang="uk-UA" sz="2000" b="1" dirty="0">
              <a:solidFill>
                <a:srgbClr val="C00000"/>
              </a:solidFill>
            </a:endParaRPr>
          </a:p>
        </p:txBody>
      </p:sp>
      <p:pic>
        <p:nvPicPr>
          <p:cNvPr id="11" name="Picture 2" descr="http://hottour.dp.ua/_bl/818/1552297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2880" y="2971473"/>
            <a:ext cx="2709059" cy="18810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://xtoolza.info/q/images/transli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8290" y="-92142"/>
            <a:ext cx="1728192" cy="17281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483768" y="4233075"/>
            <a:ext cx="70094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000" dirty="0" smtClean="0">
                <a:solidFill>
                  <a:srgbClr val="C00000"/>
                </a:solidFill>
                <a:latin typeface="+mj-lt"/>
              </a:rPr>
              <a:t>Проект планується реалізовувати</a:t>
            </a:r>
          </a:p>
          <a:p>
            <a:r>
              <a:rPr lang="uk-UA" sz="2000" dirty="0" smtClean="0">
                <a:solidFill>
                  <a:srgbClr val="C00000"/>
                </a:solidFill>
                <a:latin typeface="+mj-lt"/>
              </a:rPr>
              <a:t> в наступних містах:</a:t>
            </a:r>
            <a:endParaRPr lang="uk-UA" sz="20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8" name="Округлений прямокутник 7"/>
          <p:cNvSpPr/>
          <p:nvPr/>
        </p:nvSpPr>
        <p:spPr>
          <a:xfrm>
            <a:off x="4134746" y="4940961"/>
            <a:ext cx="4480995" cy="1492257"/>
          </a:xfrm>
          <a:prstGeom prst="roundRect">
            <a:avLst>
              <a:gd name="adj" fmla="val 7186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uk-UA" sz="16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Обласні центри</a:t>
            </a:r>
          </a:p>
          <a:p>
            <a:r>
              <a:rPr lang="uk-UA" sz="16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Міста </a:t>
            </a:r>
            <a:r>
              <a:rPr lang="uk-UA" sz="16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 населенням </a:t>
            </a:r>
            <a:r>
              <a:rPr lang="uk-UA" sz="16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500 000 </a:t>
            </a:r>
            <a:r>
              <a:rPr lang="uk-UA" sz="16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</a:t>
            </a:r>
            <a:r>
              <a:rPr lang="uk-UA" sz="16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250 000 </a:t>
            </a:r>
          </a:p>
          <a:p>
            <a:r>
              <a:rPr lang="uk-UA" sz="16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Міста </a:t>
            </a:r>
            <a:r>
              <a:rPr lang="uk-UA" sz="16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 населенням </a:t>
            </a:r>
            <a:r>
              <a:rPr lang="uk-UA" sz="16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250 </a:t>
            </a:r>
            <a:r>
              <a:rPr lang="uk-UA" sz="16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000 — </a:t>
            </a:r>
            <a:r>
              <a:rPr lang="uk-UA" sz="16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100 000</a:t>
            </a:r>
          </a:p>
          <a:p>
            <a:r>
              <a:rPr lang="uk-UA" sz="16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Міста </a:t>
            </a:r>
            <a:r>
              <a:rPr lang="uk-UA" sz="16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 населенням </a:t>
            </a:r>
            <a:r>
              <a:rPr lang="uk-UA" sz="16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 </a:t>
            </a:r>
            <a:r>
              <a:rPr lang="uk-UA" sz="16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000 — 5</a:t>
            </a:r>
            <a:r>
              <a:rPr lang="uk-UA" sz="16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0 000</a:t>
            </a:r>
          </a:p>
          <a:p>
            <a:r>
              <a:rPr lang="uk-UA" sz="16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 Інші міста</a:t>
            </a:r>
            <a:endParaRPr lang="uk-UA" sz="16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4" descr="http://www.iconarchive.com/download/i94258/designbolts/vector-foursquare/Foursquare-2.ic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graphicFrame>
        <p:nvGraphicFramePr>
          <p:cNvPr id="4" name="Схема 3"/>
          <p:cNvGraphicFramePr/>
          <p:nvPr>
            <p:extLst>
              <p:ext uri="{D42A27DB-BD31-4B8C-83A1-F6EECF244321}">
                <p14:modId xmlns:p14="http://schemas.microsoft.com/office/powerpoint/2010/main" val="3887369967"/>
              </p:ext>
            </p:extLst>
          </p:nvPr>
        </p:nvGraphicFramePr>
        <p:xfrm>
          <a:off x="-180528" y="1268760"/>
          <a:ext cx="9036496" cy="46085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Прямокутник 6"/>
          <p:cNvSpPr/>
          <p:nvPr/>
        </p:nvSpPr>
        <p:spPr>
          <a:xfrm>
            <a:off x="3491880" y="159023"/>
            <a:ext cx="55446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400" b="1" dirty="0" smtClean="0">
                <a:solidFill>
                  <a:srgbClr val="C00000"/>
                </a:solidFill>
              </a:rPr>
              <a:t>ВАРІАНТИ ФІНАНСУВАННЯ ПРОЕКТУ</a:t>
            </a:r>
            <a:endParaRPr lang="uk-UA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4807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http://xtoolza.info/q/images/transli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5085184"/>
            <a:ext cx="1477660" cy="147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Прямокутник 6"/>
          <p:cNvSpPr/>
          <p:nvPr/>
        </p:nvSpPr>
        <p:spPr>
          <a:xfrm>
            <a:off x="2195736" y="137497"/>
            <a:ext cx="6662236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uk-UA" sz="3500" b="1" dirty="0" smtClean="0">
                <a:solidFill>
                  <a:srgbClr val="C00000"/>
                </a:solidFill>
                <a:latin typeface="+mj-lt"/>
              </a:rPr>
              <a:t>В результаті реалізації проекту                                         </a:t>
            </a:r>
          </a:p>
          <a:p>
            <a:pPr algn="just">
              <a:defRPr/>
            </a:pPr>
            <a:r>
              <a:rPr lang="uk-UA" sz="3500" b="1" dirty="0">
                <a:solidFill>
                  <a:srgbClr val="C00000"/>
                </a:solidFill>
                <a:latin typeface="+mj-lt"/>
              </a:rPr>
              <a:t> </a:t>
            </a:r>
            <a:r>
              <a:rPr lang="uk-UA" sz="3500" b="1" dirty="0" smtClean="0">
                <a:solidFill>
                  <a:srgbClr val="C00000"/>
                </a:solidFill>
                <a:latin typeface="+mj-lt"/>
              </a:rPr>
              <a:t>                                      буде:</a:t>
            </a:r>
          </a:p>
        </p:txBody>
      </p:sp>
      <p:sp>
        <p:nvSpPr>
          <p:cNvPr id="8" name="Прямокутник 7"/>
          <p:cNvSpPr/>
          <p:nvPr/>
        </p:nvSpPr>
        <p:spPr>
          <a:xfrm>
            <a:off x="2211681" y="1556792"/>
            <a:ext cx="6696744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buAutoNum type="arabicPeriod"/>
              <a:defRPr/>
            </a:pPr>
            <a:r>
              <a:rPr lang="uk-UA" sz="2200" b="1" dirty="0" smtClean="0">
                <a:solidFill>
                  <a:srgbClr val="C00000"/>
                </a:solidFill>
              </a:rPr>
              <a:t>Забезпечено </a:t>
            </a:r>
            <a:r>
              <a:rPr lang="uk-UA" sz="2200" b="1" dirty="0">
                <a:solidFill>
                  <a:srgbClr val="C00000"/>
                </a:solidFill>
              </a:rPr>
              <a:t>єдину транслітерацію назв </a:t>
            </a:r>
            <a:r>
              <a:rPr lang="uk-UA" sz="2200" b="1" dirty="0" smtClean="0">
                <a:solidFill>
                  <a:srgbClr val="C00000"/>
                </a:solidFill>
              </a:rPr>
              <a:t>населених пунктів у </a:t>
            </a:r>
            <a:r>
              <a:rPr lang="uk-UA" sz="2200" b="1" dirty="0">
                <a:solidFill>
                  <a:srgbClr val="C00000"/>
                </a:solidFill>
              </a:rPr>
              <a:t>мережі </a:t>
            </a:r>
            <a:r>
              <a:rPr lang="uk-UA" sz="2200" b="1" dirty="0" smtClean="0">
                <a:solidFill>
                  <a:srgbClr val="C00000"/>
                </a:solidFill>
              </a:rPr>
              <a:t>Інтернет.</a:t>
            </a:r>
          </a:p>
          <a:p>
            <a:pPr marL="742950" indent="-742950">
              <a:buAutoNum type="arabicPeriod"/>
              <a:defRPr/>
            </a:pPr>
            <a:r>
              <a:rPr lang="uk-UA" sz="2200" b="1" dirty="0">
                <a:solidFill>
                  <a:srgbClr val="C00000"/>
                </a:solidFill>
              </a:rPr>
              <a:t>П</a:t>
            </a:r>
            <a:r>
              <a:rPr lang="uk-UA" sz="2200" b="1" dirty="0" smtClean="0">
                <a:solidFill>
                  <a:srgbClr val="C00000"/>
                </a:solidFill>
              </a:rPr>
              <a:t>роведено </a:t>
            </a:r>
            <a:r>
              <a:rPr lang="uk-UA" sz="2200" b="1" dirty="0">
                <a:solidFill>
                  <a:srgbClr val="C00000"/>
                </a:solidFill>
              </a:rPr>
              <a:t>роз’яснювальну та рекомендаційну роботу для </a:t>
            </a:r>
            <a:r>
              <a:rPr lang="uk-UA" sz="2200" b="1" dirty="0" smtClean="0">
                <a:solidFill>
                  <a:srgbClr val="C00000"/>
                </a:solidFill>
              </a:rPr>
              <a:t>міст та громадян.</a:t>
            </a:r>
          </a:p>
          <a:p>
            <a:pPr marL="742950" indent="-742950">
              <a:buAutoNum type="arabicPeriod"/>
              <a:defRPr/>
            </a:pPr>
            <a:r>
              <a:rPr lang="uk-UA" sz="2200" b="1" dirty="0" smtClean="0">
                <a:solidFill>
                  <a:srgbClr val="C00000"/>
                </a:solidFill>
              </a:rPr>
              <a:t>Створено </a:t>
            </a:r>
            <a:r>
              <a:rPr lang="uk-UA" sz="2200" b="1" dirty="0">
                <a:solidFill>
                  <a:srgbClr val="C00000"/>
                </a:solidFill>
              </a:rPr>
              <a:t>ресурс </a:t>
            </a:r>
            <a:r>
              <a:rPr lang="ru-RU" sz="2200" b="1" dirty="0">
                <a:solidFill>
                  <a:srgbClr val="C00000"/>
                </a:solidFill>
              </a:rPr>
              <a:t>«</a:t>
            </a:r>
            <a:r>
              <a:rPr lang="en-US" sz="2200" b="1" dirty="0">
                <a:solidFill>
                  <a:srgbClr val="C00000"/>
                </a:solidFill>
              </a:rPr>
              <a:t>TRANSLIT.UA</a:t>
            </a:r>
            <a:r>
              <a:rPr lang="uk-UA" sz="2200" b="1" dirty="0" smtClean="0">
                <a:solidFill>
                  <a:srgbClr val="C00000"/>
                </a:solidFill>
              </a:rPr>
              <a:t>» популяризації правильної транслітерації.</a:t>
            </a:r>
          </a:p>
          <a:p>
            <a:pPr marL="742950" indent="-742950">
              <a:buAutoNum type="arabicPeriod"/>
              <a:defRPr/>
            </a:pPr>
            <a:r>
              <a:rPr lang="ru-RU" sz="2200" b="1" dirty="0" smtClean="0">
                <a:solidFill>
                  <a:srgbClr val="C00000"/>
                </a:solidFill>
              </a:rPr>
              <a:t>Залучено </a:t>
            </a:r>
            <a:r>
              <a:rPr lang="ru-RU" sz="2200" b="1" dirty="0" err="1" smtClean="0">
                <a:solidFill>
                  <a:srgbClr val="C00000"/>
                </a:solidFill>
              </a:rPr>
              <a:t>волонтерів</a:t>
            </a:r>
            <a:r>
              <a:rPr lang="ru-RU" sz="2200" b="1" dirty="0" smtClean="0">
                <a:solidFill>
                  <a:srgbClr val="C00000"/>
                </a:solidFill>
              </a:rPr>
              <a:t> для </a:t>
            </a:r>
            <a:r>
              <a:rPr lang="ru-RU" sz="2200" b="1" dirty="0" err="1" smtClean="0">
                <a:solidFill>
                  <a:srgbClr val="C00000"/>
                </a:solidFill>
              </a:rPr>
              <a:t>роботи</a:t>
            </a:r>
            <a:r>
              <a:rPr lang="ru-RU" sz="2200" b="1" dirty="0" smtClean="0">
                <a:solidFill>
                  <a:srgbClr val="C00000"/>
                </a:solidFill>
              </a:rPr>
              <a:t> з модераторами ресурсу.</a:t>
            </a:r>
          </a:p>
          <a:p>
            <a:pPr marL="742950" indent="-742950">
              <a:buAutoNum type="arabicPeriod"/>
              <a:defRPr/>
            </a:pPr>
            <a:r>
              <a:rPr lang="uk-UA" sz="2200" b="1" dirty="0" smtClean="0">
                <a:solidFill>
                  <a:srgbClr val="C00000"/>
                </a:solidFill>
              </a:rPr>
              <a:t>Передбачено на ресурсі </a:t>
            </a:r>
            <a:r>
              <a:rPr lang="uk-UA" sz="2200" b="1" dirty="0">
                <a:solidFill>
                  <a:srgbClr val="C00000"/>
                </a:solidFill>
              </a:rPr>
              <a:t>зв’язок </a:t>
            </a:r>
            <a:r>
              <a:rPr lang="uk-UA" sz="2200" b="1" dirty="0" smtClean="0">
                <a:solidFill>
                  <a:srgbClr val="C00000"/>
                </a:solidFill>
              </a:rPr>
              <a:t>громадян із командою проекту через сервіс </a:t>
            </a:r>
          </a:p>
          <a:p>
            <a:pPr>
              <a:defRPr/>
            </a:pPr>
            <a:r>
              <a:rPr lang="uk-UA" sz="2200" b="1" dirty="0">
                <a:solidFill>
                  <a:srgbClr val="C00000"/>
                </a:solidFill>
              </a:rPr>
              <a:t> </a:t>
            </a:r>
            <a:r>
              <a:rPr lang="uk-UA" sz="2200" b="1" dirty="0" smtClean="0">
                <a:solidFill>
                  <a:srgbClr val="C00000"/>
                </a:solidFill>
              </a:rPr>
              <a:t>            «Повідомити команду».</a:t>
            </a:r>
            <a:endParaRPr lang="uk-UA" sz="2200" b="1" dirty="0">
              <a:solidFill>
                <a:srgbClr val="C00000"/>
              </a:solidFill>
            </a:endParaRPr>
          </a:p>
        </p:txBody>
      </p:sp>
      <p:sp>
        <p:nvSpPr>
          <p:cNvPr id="9" name="Прямокутник 8"/>
          <p:cNvSpPr/>
          <p:nvPr/>
        </p:nvSpPr>
        <p:spPr>
          <a:xfrm>
            <a:off x="2195736" y="748340"/>
            <a:ext cx="3672408" cy="47705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2500" b="1" u="sng" dirty="0" smtClean="0">
                <a:solidFill>
                  <a:srgbClr val="C00000"/>
                </a:solidFill>
                <a:latin typeface="Bookman Old Style" pitchFamily="18" charset="0"/>
              </a:rPr>
              <a:t>TRANSLIT</a:t>
            </a:r>
            <a:r>
              <a:rPr lang="en-US" sz="25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itchFamily="18" charset="0"/>
              </a:rPr>
              <a:t>eration</a:t>
            </a:r>
            <a:r>
              <a:rPr lang="en-US" sz="2500" b="1" u="sng" dirty="0" smtClean="0">
                <a:solidFill>
                  <a:srgbClr val="C00000"/>
                </a:solidFill>
                <a:latin typeface="Bookman Old Style" pitchFamily="18" charset="0"/>
              </a:rPr>
              <a:t>.UA</a:t>
            </a:r>
            <a:endParaRPr lang="uk-UA" sz="2500" b="1" u="sng" dirty="0" smtClean="0">
              <a:solidFill>
                <a:srgbClr val="C00000"/>
              </a:solidFill>
              <a:latin typeface="Bookman Old Style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363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кутник 6"/>
          <p:cNvSpPr/>
          <p:nvPr/>
        </p:nvSpPr>
        <p:spPr>
          <a:xfrm>
            <a:off x="6380584" y="159023"/>
            <a:ext cx="273630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uk-UA" sz="3000" b="1" dirty="0" smtClean="0">
                <a:solidFill>
                  <a:srgbClr val="C00000"/>
                </a:solidFill>
                <a:latin typeface="+mj-lt"/>
              </a:rPr>
              <a:t>ПОДАЛЬШИЙ РОЗВИТОК</a:t>
            </a:r>
          </a:p>
        </p:txBody>
      </p:sp>
      <p:sp>
        <p:nvSpPr>
          <p:cNvPr id="4" name="Прямокутник 3"/>
          <p:cNvSpPr/>
          <p:nvPr/>
        </p:nvSpPr>
        <p:spPr>
          <a:xfrm>
            <a:off x="263967" y="4427684"/>
            <a:ext cx="8611294" cy="2232248"/>
          </a:xfrm>
          <a:prstGeom prst="rect">
            <a:avLst/>
          </a:prstGeom>
          <a:ln w="57150"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кутник 5"/>
          <p:cNvSpPr/>
          <p:nvPr/>
        </p:nvSpPr>
        <p:spPr>
          <a:xfrm>
            <a:off x="809721" y="5813647"/>
            <a:ext cx="4545531" cy="144016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кутник 13"/>
          <p:cNvSpPr/>
          <p:nvPr/>
        </p:nvSpPr>
        <p:spPr>
          <a:xfrm>
            <a:off x="5850925" y="5813647"/>
            <a:ext cx="2216342" cy="1440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/>
          <p:cNvSpPr/>
          <p:nvPr/>
        </p:nvSpPr>
        <p:spPr>
          <a:xfrm>
            <a:off x="8011165" y="5579621"/>
            <a:ext cx="648072" cy="612068"/>
          </a:xfrm>
          <a:prstGeom prst="ellipse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378317" y="5579812"/>
            <a:ext cx="648072" cy="612068"/>
          </a:xfrm>
          <a:prstGeom prst="ellipse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кутник 6"/>
          <p:cNvSpPr/>
          <p:nvPr/>
        </p:nvSpPr>
        <p:spPr>
          <a:xfrm>
            <a:off x="1285532" y="5957663"/>
            <a:ext cx="371279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uk-UA" sz="2000" b="1" dirty="0" smtClean="0">
                <a:latin typeface="+mj-lt"/>
              </a:rPr>
              <a:t>Основна діяльність проекту</a:t>
            </a:r>
          </a:p>
        </p:txBody>
      </p:sp>
      <p:sp>
        <p:nvSpPr>
          <p:cNvPr id="16" name="Прямокутник 6"/>
          <p:cNvSpPr/>
          <p:nvPr/>
        </p:nvSpPr>
        <p:spPr>
          <a:xfrm>
            <a:off x="5609380" y="5957663"/>
            <a:ext cx="273630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uk-UA" sz="2000" b="1" dirty="0" smtClean="0">
                <a:latin typeface="+mj-lt"/>
              </a:rPr>
              <a:t>Напрям розвитку</a:t>
            </a:r>
          </a:p>
        </p:txBody>
      </p:sp>
      <p:sp>
        <p:nvSpPr>
          <p:cNvPr id="12" name="Овал 11"/>
          <p:cNvSpPr/>
          <p:nvPr/>
        </p:nvSpPr>
        <p:spPr>
          <a:xfrm>
            <a:off x="5202853" y="5579621"/>
            <a:ext cx="648072" cy="612068"/>
          </a:xfrm>
          <a:prstGeom prst="ellipse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кутник 6"/>
          <p:cNvSpPr/>
          <p:nvPr/>
        </p:nvSpPr>
        <p:spPr>
          <a:xfrm>
            <a:off x="1746469" y="4645547"/>
            <a:ext cx="273630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uk-UA" sz="2000" b="1" dirty="0" smtClean="0">
                <a:solidFill>
                  <a:srgbClr val="002060"/>
                </a:solidFill>
                <a:latin typeface="+mj-lt"/>
              </a:rPr>
              <a:t>ТРАНСЛІТЕРАЦІЯ НАЗВ НАСЕЛЕНИХ ПУНКТІВ</a:t>
            </a:r>
          </a:p>
        </p:txBody>
      </p:sp>
      <p:sp>
        <p:nvSpPr>
          <p:cNvPr id="20" name="Прямокутник 6"/>
          <p:cNvSpPr/>
          <p:nvPr/>
        </p:nvSpPr>
        <p:spPr>
          <a:xfrm>
            <a:off x="5526889" y="4585248"/>
            <a:ext cx="273630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uk-UA" sz="2000" b="1" dirty="0" smtClean="0">
                <a:solidFill>
                  <a:srgbClr val="002060"/>
                </a:solidFill>
                <a:latin typeface="+mj-lt"/>
              </a:rPr>
              <a:t>ТРАНСЛІТЕРАЦІЯ НАЗВ </a:t>
            </a:r>
          </a:p>
          <a:p>
            <a:pPr algn="ctr"/>
            <a:r>
              <a:rPr lang="uk-UA" sz="2000" b="1" dirty="0" smtClean="0">
                <a:solidFill>
                  <a:srgbClr val="002060"/>
                </a:solidFill>
                <a:latin typeface="+mj-lt"/>
              </a:rPr>
              <a:t>ВУЛИЦЬ</a:t>
            </a:r>
          </a:p>
        </p:txBody>
      </p:sp>
      <p:pic>
        <p:nvPicPr>
          <p:cNvPr id="1034" name="Picture 10" descr="http://stezhkamu.com/img/places/2/36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214" y="543622"/>
            <a:ext cx="2688233" cy="17667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6" descr="http://zernyatko.te.ua/_pu/3/75925853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8129" y="1946101"/>
            <a:ext cx="2731485" cy="18209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http://xtoolza.info/q/images/translit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2392" y="424425"/>
            <a:ext cx="1728192" cy="17281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http://1.bp.blogspot.com/-BMsvPDU7vRc/UY6qHmSLvzI/AAAAAAAACJ4/r9NTMUKzkaY/w1200-h630-p-nu/%D0%92%D1%83%D0%BB%D0%B8%D1%86%D1%96_%D0%9B%D1%8C%D0%B2%D0%BE%D0%B2%D0%B0_(%D1%82%D1%80%D0%B0%D0%BD%D1%81%D0%BB%D1%96%D1%82%D0%B5%D1%80%D0%B0%D1%86%D1%96%D1%8F)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557" y="2053750"/>
            <a:ext cx="2849704" cy="1494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5724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upload.wikimedia.org/wikipedia/commons/8/85/Smiley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4" name="AutoShape 4" descr="http://upload.wikimedia.org/wikipedia/commons/8/85/Smiley.sv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5" name="AutoShape 6" descr="http://upload.wikimedia.org/wikipedia/commons/8/85/Smiley.sv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pic>
        <p:nvPicPr>
          <p:cNvPr id="5122" name="Picture 2" descr="http://liubavyshka.ru/_ph/4/2/41508308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232" y="65584"/>
            <a:ext cx="2124075" cy="20955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670572" y="3198567"/>
            <a:ext cx="647342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 err="1" smtClean="0">
                <a:solidFill>
                  <a:srgbClr val="00B0F0"/>
                </a:solidFill>
                <a:latin typeface="+mj-lt"/>
              </a:rPr>
              <a:t>Diakuiemo</a:t>
            </a:r>
            <a:r>
              <a:rPr lang="en-US" sz="5000" b="1" dirty="0" smtClean="0">
                <a:solidFill>
                  <a:srgbClr val="00B0F0"/>
                </a:solidFill>
                <a:latin typeface="+mj-lt"/>
              </a:rPr>
              <a:t> </a:t>
            </a:r>
            <a:r>
              <a:rPr lang="en-US" sz="5000" b="1" dirty="0" err="1" smtClean="0">
                <a:solidFill>
                  <a:srgbClr val="00B0F0"/>
                </a:solidFill>
                <a:latin typeface="+mj-lt"/>
              </a:rPr>
              <a:t>za</a:t>
            </a:r>
            <a:r>
              <a:rPr lang="uk-UA" sz="5000" b="1" dirty="0" smtClean="0">
                <a:solidFill>
                  <a:srgbClr val="00B0F0"/>
                </a:solidFill>
                <a:latin typeface="+mj-lt"/>
              </a:rPr>
              <a:t> </a:t>
            </a:r>
            <a:r>
              <a:rPr lang="en-US" sz="5000" b="1" dirty="0" err="1" smtClean="0">
                <a:solidFill>
                  <a:srgbClr val="00B0F0"/>
                </a:solidFill>
                <a:latin typeface="+mj-lt"/>
              </a:rPr>
              <a:t>uvahu</a:t>
            </a:r>
            <a:r>
              <a:rPr lang="uk-UA" sz="5000" b="1" dirty="0" smtClean="0">
                <a:solidFill>
                  <a:srgbClr val="00B0F0"/>
                </a:solidFill>
                <a:latin typeface="+mj-lt"/>
              </a:rPr>
              <a:t>!</a:t>
            </a:r>
            <a:endParaRPr lang="ru-RU" sz="5000" b="1" dirty="0">
              <a:solidFill>
                <a:srgbClr val="00B0F0"/>
              </a:solidFill>
              <a:latin typeface="+mj-l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89876" y="2348642"/>
            <a:ext cx="647342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5000" b="1" dirty="0" smtClean="0">
                <a:solidFill>
                  <a:srgbClr val="0070C0"/>
                </a:solidFill>
                <a:latin typeface="+mj-lt"/>
              </a:rPr>
              <a:t>Дякуємо за увагу!</a:t>
            </a:r>
            <a:endParaRPr lang="ru-RU" sz="5000" b="1" dirty="0">
              <a:ln>
                <a:solidFill>
                  <a:schemeClr val="bg1">
                    <a:lumMod val="75000"/>
                  </a:schemeClr>
                </a:solidFill>
              </a:ln>
              <a:solidFill>
                <a:srgbClr val="0070C0"/>
              </a:solidFill>
              <a:latin typeface="+mj-lt"/>
            </a:endParaRPr>
          </a:p>
        </p:txBody>
      </p:sp>
      <p:pic>
        <p:nvPicPr>
          <p:cNvPr id="1026" name="Picture 2" descr="http://rubooks.org/pic/11679/Autogen_eBook_id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5" y="3641303"/>
            <a:ext cx="2411536" cy="2197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6279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Округлений прямокутник 32"/>
          <p:cNvSpPr/>
          <p:nvPr/>
        </p:nvSpPr>
        <p:spPr>
          <a:xfrm>
            <a:off x="1115616" y="1294562"/>
            <a:ext cx="7642001" cy="2717418"/>
          </a:xfrm>
          <a:prstGeom prst="roundRect">
            <a:avLst>
              <a:gd name="adj" fmla="val 7186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endParaRPr lang="ru-RU" sz="2000" b="1" dirty="0" smtClean="0">
              <a:solidFill>
                <a:srgbClr val="C00000"/>
              </a:solidFill>
            </a:endParaRPr>
          </a:p>
          <a:p>
            <a:pPr>
              <a:buFont typeface="Wingdings" pitchFamily="2" charset="2"/>
              <a:buChar char="Ø"/>
            </a:pPr>
            <a:r>
              <a:rPr lang="ru-RU" sz="2000" b="1" dirty="0" smtClean="0">
                <a:solidFill>
                  <a:srgbClr val="C00000"/>
                </a:solidFill>
              </a:rPr>
              <a:t>  </a:t>
            </a:r>
            <a:r>
              <a:rPr lang="ru-RU" sz="2000" b="1" dirty="0" err="1" smtClean="0">
                <a:solidFill>
                  <a:srgbClr val="C00000"/>
                </a:solidFill>
              </a:rPr>
              <a:t>Визначення</a:t>
            </a:r>
            <a:r>
              <a:rPr lang="ru-RU" sz="2000" b="1" dirty="0" smtClean="0">
                <a:solidFill>
                  <a:srgbClr val="C00000"/>
                </a:solidFill>
              </a:rPr>
              <a:t> </a:t>
            </a:r>
            <a:r>
              <a:rPr lang="ru-RU" sz="2000" b="1" dirty="0" err="1" smtClean="0">
                <a:solidFill>
                  <a:srgbClr val="C00000"/>
                </a:solidFill>
              </a:rPr>
              <a:t>правильної</a:t>
            </a:r>
            <a:r>
              <a:rPr lang="ru-RU" sz="2000" b="1" dirty="0" smtClean="0">
                <a:solidFill>
                  <a:srgbClr val="C00000"/>
                </a:solidFill>
              </a:rPr>
              <a:t> </a:t>
            </a:r>
            <a:r>
              <a:rPr lang="ru-RU" sz="2000" b="1" dirty="0" err="1" smtClean="0">
                <a:solidFill>
                  <a:srgbClr val="C00000"/>
                </a:solidFill>
              </a:rPr>
              <a:t>назви</a:t>
            </a:r>
            <a:r>
              <a:rPr lang="ru-RU" sz="2000" b="1" dirty="0" smtClean="0">
                <a:solidFill>
                  <a:srgbClr val="C00000"/>
                </a:solidFill>
              </a:rPr>
              <a:t> </a:t>
            </a:r>
            <a:r>
              <a:rPr lang="ru-RU" sz="2000" b="1" dirty="0" err="1" smtClean="0">
                <a:solidFill>
                  <a:srgbClr val="C00000"/>
                </a:solidFill>
              </a:rPr>
              <a:t>написання</a:t>
            </a:r>
            <a:r>
              <a:rPr lang="ru-RU" sz="2000" b="1" dirty="0" smtClean="0">
                <a:solidFill>
                  <a:srgbClr val="C00000"/>
                </a:solidFill>
              </a:rPr>
              <a:t> </a:t>
            </a:r>
            <a:r>
              <a:rPr lang="ru-RU" sz="2000" b="1" dirty="0" err="1" smtClean="0">
                <a:solidFill>
                  <a:srgbClr val="C00000"/>
                </a:solidFill>
              </a:rPr>
              <a:t>населених</a:t>
            </a:r>
            <a:r>
              <a:rPr lang="ru-RU" sz="2000" b="1" dirty="0" smtClean="0">
                <a:solidFill>
                  <a:srgbClr val="C00000"/>
                </a:solidFill>
              </a:rPr>
              <a:t> </a:t>
            </a:r>
            <a:r>
              <a:rPr lang="ru-RU" sz="2000" b="1" dirty="0" err="1" smtClean="0">
                <a:solidFill>
                  <a:srgbClr val="C00000"/>
                </a:solidFill>
              </a:rPr>
              <a:t>пунктів</a:t>
            </a:r>
            <a:endParaRPr lang="ru-RU" sz="2000" b="1" dirty="0" smtClean="0">
              <a:solidFill>
                <a:srgbClr val="C00000"/>
              </a:solidFill>
            </a:endParaRPr>
          </a:p>
          <a:p>
            <a:pPr>
              <a:buFont typeface="Wingdings" pitchFamily="2" charset="2"/>
              <a:buChar char="Ø"/>
            </a:pPr>
            <a:r>
              <a:rPr lang="ru-RU" sz="2000" b="1" dirty="0" smtClean="0">
                <a:solidFill>
                  <a:srgbClr val="C00000"/>
                </a:solidFill>
              </a:rPr>
              <a:t>  </a:t>
            </a:r>
            <a:r>
              <a:rPr lang="ru-RU" sz="2000" b="1" dirty="0" err="1" smtClean="0">
                <a:solidFill>
                  <a:srgbClr val="C00000"/>
                </a:solidFill>
              </a:rPr>
              <a:t>Визначення</a:t>
            </a:r>
            <a:r>
              <a:rPr lang="ru-RU" sz="2000" b="1" dirty="0" smtClean="0">
                <a:solidFill>
                  <a:srgbClr val="C00000"/>
                </a:solidFill>
              </a:rPr>
              <a:t> </a:t>
            </a:r>
            <a:r>
              <a:rPr lang="ru-RU" sz="2000" b="1" dirty="0" err="1">
                <a:solidFill>
                  <a:srgbClr val="C00000"/>
                </a:solidFill>
              </a:rPr>
              <a:t>неправильних</a:t>
            </a:r>
            <a:r>
              <a:rPr lang="ru-RU" sz="2000" b="1" dirty="0">
                <a:solidFill>
                  <a:srgbClr val="C00000"/>
                </a:solidFill>
              </a:rPr>
              <a:t> </a:t>
            </a:r>
            <a:r>
              <a:rPr lang="ru-RU" sz="2000" b="1" dirty="0" err="1">
                <a:solidFill>
                  <a:srgbClr val="C00000"/>
                </a:solidFill>
              </a:rPr>
              <a:t>варіацій</a:t>
            </a:r>
            <a:r>
              <a:rPr lang="ru-RU" sz="2000" b="1" dirty="0">
                <a:solidFill>
                  <a:srgbClr val="C00000"/>
                </a:solidFill>
              </a:rPr>
              <a:t> </a:t>
            </a:r>
            <a:r>
              <a:rPr lang="ru-RU" sz="2000" b="1" dirty="0" err="1">
                <a:solidFill>
                  <a:srgbClr val="C00000"/>
                </a:solidFill>
              </a:rPr>
              <a:t>написання</a:t>
            </a:r>
            <a:r>
              <a:rPr lang="ru-RU" sz="2000" b="1" dirty="0">
                <a:solidFill>
                  <a:srgbClr val="C00000"/>
                </a:solidFill>
              </a:rPr>
              <a:t> </a:t>
            </a:r>
            <a:r>
              <a:rPr lang="ru-RU" sz="2000" b="1" dirty="0" err="1" smtClean="0">
                <a:solidFill>
                  <a:srgbClr val="C00000"/>
                </a:solidFill>
              </a:rPr>
              <a:t>назви</a:t>
            </a:r>
            <a:endParaRPr lang="ru-RU" sz="2000" b="1" dirty="0" smtClean="0">
              <a:solidFill>
                <a:srgbClr val="C00000"/>
              </a:solidFill>
            </a:endParaRPr>
          </a:p>
          <a:p>
            <a:pPr>
              <a:buFont typeface="Wingdings" pitchFamily="2" charset="2"/>
              <a:buChar char="Ø"/>
            </a:pPr>
            <a:r>
              <a:rPr lang="ru-RU" sz="2000" b="1" dirty="0" smtClean="0">
                <a:solidFill>
                  <a:srgbClr val="C00000"/>
                </a:solidFill>
              </a:rPr>
              <a:t>  </a:t>
            </a:r>
            <a:r>
              <a:rPr lang="ru-RU" sz="2000" b="1" dirty="0" err="1" smtClean="0">
                <a:solidFill>
                  <a:srgbClr val="C00000"/>
                </a:solidFill>
              </a:rPr>
              <a:t>Формування</a:t>
            </a:r>
            <a:r>
              <a:rPr lang="ru-RU" sz="2000" b="1" dirty="0" smtClean="0">
                <a:solidFill>
                  <a:srgbClr val="C00000"/>
                </a:solidFill>
              </a:rPr>
              <a:t> списку </a:t>
            </a:r>
            <a:r>
              <a:rPr lang="ru-RU" sz="2000" b="1" dirty="0" err="1" smtClean="0">
                <a:solidFill>
                  <a:srgbClr val="C00000"/>
                </a:solidFill>
              </a:rPr>
              <a:t>сервісів</a:t>
            </a:r>
            <a:r>
              <a:rPr lang="ru-RU" sz="2000" b="1" dirty="0" smtClean="0">
                <a:solidFill>
                  <a:srgbClr val="C00000"/>
                </a:solidFill>
              </a:rPr>
              <a:t>, </a:t>
            </a:r>
            <a:r>
              <a:rPr lang="ru-RU" sz="2000" b="1" dirty="0" err="1" smtClean="0">
                <a:solidFill>
                  <a:srgbClr val="C00000"/>
                </a:solidFill>
              </a:rPr>
              <a:t>додатків</a:t>
            </a:r>
            <a:r>
              <a:rPr lang="ru-RU" sz="2000" b="1" dirty="0" smtClean="0">
                <a:solidFill>
                  <a:srgbClr val="C00000"/>
                </a:solidFill>
              </a:rPr>
              <a:t>, </a:t>
            </a:r>
            <a:r>
              <a:rPr lang="ru-RU" sz="2000" b="1" dirty="0" err="1" smtClean="0">
                <a:solidFill>
                  <a:srgbClr val="C00000"/>
                </a:solidFill>
              </a:rPr>
              <a:t>сайтів</a:t>
            </a:r>
            <a:endParaRPr lang="ru-RU" sz="2000" b="1" dirty="0">
              <a:solidFill>
                <a:srgbClr val="C00000"/>
              </a:solidFill>
            </a:endParaRPr>
          </a:p>
          <a:p>
            <a:pPr>
              <a:buFont typeface="Wingdings" pitchFamily="2" charset="2"/>
              <a:buChar char="Ø"/>
            </a:pPr>
            <a:r>
              <a:rPr lang="ru-RU" sz="2000" b="1" dirty="0" smtClean="0">
                <a:solidFill>
                  <a:srgbClr val="C00000"/>
                </a:solidFill>
              </a:rPr>
              <a:t>  </a:t>
            </a:r>
            <a:r>
              <a:rPr lang="uk-UA" sz="2000" b="1" dirty="0" smtClean="0">
                <a:solidFill>
                  <a:srgbClr val="C00000"/>
                </a:solidFill>
              </a:rPr>
              <a:t>Створення рекомендацій для місцевої влади</a:t>
            </a:r>
          </a:p>
          <a:p>
            <a:pPr>
              <a:buFont typeface="Wingdings" pitchFamily="2" charset="2"/>
              <a:buChar char="Ø"/>
            </a:pPr>
            <a:r>
              <a:rPr lang="uk-UA" sz="2000" b="1" dirty="0" smtClean="0">
                <a:solidFill>
                  <a:srgbClr val="C00000"/>
                </a:solidFill>
              </a:rPr>
              <a:t>  Організація роботи з бюро перекладів та курсами</a:t>
            </a:r>
          </a:p>
          <a:p>
            <a:pPr>
              <a:buFont typeface="Wingdings" pitchFamily="2" charset="2"/>
              <a:buChar char="Ø"/>
            </a:pPr>
            <a:r>
              <a:rPr lang="uk-UA" sz="2000" b="1" dirty="0" smtClean="0">
                <a:solidFill>
                  <a:srgbClr val="C00000"/>
                </a:solidFill>
              </a:rPr>
              <a:t>  Формування </a:t>
            </a:r>
            <a:r>
              <a:rPr lang="uk-UA" sz="2000" b="1" dirty="0">
                <a:solidFill>
                  <a:srgbClr val="C00000"/>
                </a:solidFill>
              </a:rPr>
              <a:t>звіту по проведеній </a:t>
            </a:r>
            <a:r>
              <a:rPr lang="uk-UA" sz="2000" b="1" dirty="0" smtClean="0">
                <a:solidFill>
                  <a:srgbClr val="C00000"/>
                </a:solidFill>
              </a:rPr>
              <a:t>роботі</a:t>
            </a:r>
          </a:p>
          <a:p>
            <a:pPr>
              <a:buFont typeface="Wingdings" pitchFamily="2" charset="2"/>
              <a:buChar char="Ø"/>
            </a:pPr>
            <a:r>
              <a:rPr lang="uk-UA" sz="2000" b="1" dirty="0">
                <a:solidFill>
                  <a:srgbClr val="C00000"/>
                </a:solidFill>
              </a:rPr>
              <a:t> </a:t>
            </a:r>
            <a:r>
              <a:rPr lang="uk-UA" sz="2000" b="1" dirty="0" smtClean="0">
                <a:solidFill>
                  <a:srgbClr val="C00000"/>
                </a:solidFill>
              </a:rPr>
              <a:t> Подальша </a:t>
            </a:r>
            <a:r>
              <a:rPr lang="uk-UA" sz="2000" b="1" dirty="0">
                <a:solidFill>
                  <a:srgbClr val="C00000"/>
                </a:solidFill>
              </a:rPr>
              <a:t>підтримка та внесення змін</a:t>
            </a:r>
            <a:endParaRPr lang="uk-UA" sz="2000" b="1" dirty="0">
              <a:ln>
                <a:solidFill>
                  <a:schemeClr val="bg1">
                    <a:lumMod val="75000"/>
                  </a:schemeClr>
                </a:solidFill>
              </a:ln>
              <a:solidFill>
                <a:srgbClr val="C00000"/>
              </a:solidFill>
            </a:endParaRPr>
          </a:p>
        </p:txBody>
      </p:sp>
      <p:sp>
        <p:nvSpPr>
          <p:cNvPr id="8" name="Прямокутник 6"/>
          <p:cNvSpPr/>
          <p:nvPr/>
        </p:nvSpPr>
        <p:spPr>
          <a:xfrm>
            <a:off x="2195736" y="159023"/>
            <a:ext cx="6840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uk-UA" sz="2400" b="1" dirty="0">
                <a:solidFill>
                  <a:srgbClr val="C00000"/>
                </a:solidFill>
              </a:rPr>
              <a:t>РЕАЛІЗАЦІЯ </a:t>
            </a:r>
            <a:r>
              <a:rPr lang="uk-UA" sz="2400" b="1" dirty="0" smtClean="0">
                <a:solidFill>
                  <a:srgbClr val="C00000"/>
                </a:solidFill>
              </a:rPr>
              <a:t>ПРОЕКТУ</a:t>
            </a:r>
          </a:p>
          <a:p>
            <a:pPr algn="r"/>
            <a:r>
              <a:rPr lang="uk-UA" sz="2400" b="1" dirty="0" smtClean="0">
                <a:solidFill>
                  <a:srgbClr val="C00000"/>
                </a:solidFill>
              </a:rPr>
              <a:t>ПО КОЖНОМУ НАСЕЛЕНОМУ ПУНКТУ</a:t>
            </a:r>
            <a:endParaRPr lang="uk-UA" sz="2400" b="1" dirty="0">
              <a:solidFill>
                <a:srgbClr val="C00000"/>
              </a:solidFill>
            </a:endParaRPr>
          </a:p>
        </p:txBody>
      </p:sp>
      <p:pic>
        <p:nvPicPr>
          <p:cNvPr id="4098" name="Picture 2" descr="http://speak4fun.ru/wp-content/uploads/2015/04/Samye-upotreblyaemye-anglijskie-slova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5828" y="4291710"/>
            <a:ext cx="4762500" cy="2266951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://www.s.6264.com.ua/section/afisha_event/subdir/full/upload/pers/76/img/afisha/cisafisha_14211620243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7731" y="3717032"/>
            <a:ext cx="3312368" cy="3312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кутник 6"/>
          <p:cNvSpPr/>
          <p:nvPr/>
        </p:nvSpPr>
        <p:spPr>
          <a:xfrm>
            <a:off x="3517638" y="556441"/>
            <a:ext cx="55446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uk-UA" sz="2000" dirty="0" smtClean="0">
                <a:solidFill>
                  <a:srgbClr val="C00000"/>
                </a:solidFill>
                <a:latin typeface="+mj-lt"/>
              </a:rPr>
              <a:t>Історія правил транслітерації в Україні</a:t>
            </a:r>
          </a:p>
        </p:txBody>
      </p:sp>
      <p:sp>
        <p:nvSpPr>
          <p:cNvPr id="3" name="AutoShape 4" descr="http://www.iconarchive.com/download/i94258/designbolts/vector-foursquare/Foursquare-2.ic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7" name="Прямокутник 6"/>
          <p:cNvSpPr/>
          <p:nvPr/>
        </p:nvSpPr>
        <p:spPr>
          <a:xfrm>
            <a:off x="3563888" y="159023"/>
            <a:ext cx="54726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uk-UA" sz="2400" b="1" dirty="0" smtClean="0">
                <a:solidFill>
                  <a:srgbClr val="C00000"/>
                </a:solidFill>
              </a:rPr>
              <a:t>ВИНИКНЕННЯ ПОМИЛОК</a:t>
            </a:r>
            <a:endParaRPr lang="uk-UA" sz="2400" b="1" dirty="0">
              <a:solidFill>
                <a:srgbClr val="C00000"/>
              </a:solidFill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971600" y="1628800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3347864" y="1628800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/>
          <p:cNvSpPr/>
          <p:nvPr/>
        </p:nvSpPr>
        <p:spPr>
          <a:xfrm>
            <a:off x="5723561" y="1628800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/>
          <p:cNvSpPr/>
          <p:nvPr/>
        </p:nvSpPr>
        <p:spPr>
          <a:xfrm>
            <a:off x="8099258" y="1628800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1310905" y="2701136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/>
          <p:cNvSpPr/>
          <p:nvPr/>
        </p:nvSpPr>
        <p:spPr>
          <a:xfrm>
            <a:off x="3460854" y="2701136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/>
          <p:cNvSpPr/>
          <p:nvPr/>
        </p:nvSpPr>
        <p:spPr>
          <a:xfrm>
            <a:off x="5837118" y="2647547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Овал 13"/>
          <p:cNvSpPr/>
          <p:nvPr/>
        </p:nvSpPr>
        <p:spPr>
          <a:xfrm>
            <a:off x="7997358" y="2661665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Овал 14"/>
          <p:cNvSpPr/>
          <p:nvPr/>
        </p:nvSpPr>
        <p:spPr>
          <a:xfrm>
            <a:off x="1593967" y="3742587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/>
          <p:cNvSpPr/>
          <p:nvPr/>
        </p:nvSpPr>
        <p:spPr>
          <a:xfrm>
            <a:off x="6346495" y="3742587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кутник 4"/>
          <p:cNvSpPr/>
          <p:nvPr/>
        </p:nvSpPr>
        <p:spPr>
          <a:xfrm>
            <a:off x="1187624" y="1844824"/>
            <a:ext cx="2376264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кутник 17"/>
          <p:cNvSpPr/>
          <p:nvPr/>
        </p:nvSpPr>
        <p:spPr>
          <a:xfrm>
            <a:off x="3739926" y="1844823"/>
            <a:ext cx="2376264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кутник 18"/>
          <p:cNvSpPr/>
          <p:nvPr/>
        </p:nvSpPr>
        <p:spPr>
          <a:xfrm>
            <a:off x="6116190" y="1844822"/>
            <a:ext cx="2376264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кутник 19"/>
          <p:cNvSpPr/>
          <p:nvPr/>
        </p:nvSpPr>
        <p:spPr>
          <a:xfrm>
            <a:off x="1526646" y="2883035"/>
            <a:ext cx="2376264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кутник 20"/>
          <p:cNvSpPr/>
          <p:nvPr/>
        </p:nvSpPr>
        <p:spPr>
          <a:xfrm>
            <a:off x="3820894" y="2877409"/>
            <a:ext cx="2376264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кутник 21"/>
          <p:cNvSpPr/>
          <p:nvPr/>
        </p:nvSpPr>
        <p:spPr>
          <a:xfrm>
            <a:off x="6125150" y="2883035"/>
            <a:ext cx="1983068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кутник 22"/>
          <p:cNvSpPr/>
          <p:nvPr/>
        </p:nvSpPr>
        <p:spPr>
          <a:xfrm flipV="1">
            <a:off x="1809991" y="3958611"/>
            <a:ext cx="4752528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Стрілка вправо 5"/>
          <p:cNvSpPr/>
          <p:nvPr/>
        </p:nvSpPr>
        <p:spPr>
          <a:xfrm>
            <a:off x="758723" y="2720248"/>
            <a:ext cx="544042" cy="360040"/>
          </a:xfrm>
          <a:prstGeom prst="rightArrow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рямокутник 26"/>
          <p:cNvSpPr/>
          <p:nvPr/>
        </p:nvSpPr>
        <p:spPr>
          <a:xfrm>
            <a:off x="1403647" y="1444712"/>
            <a:ext cx="1676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GOST 1971</a:t>
            </a:r>
            <a:endParaRPr lang="uk-UA" sz="2000" dirty="0" smtClean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Прямокутник 27"/>
          <p:cNvSpPr/>
          <p:nvPr/>
        </p:nvSpPr>
        <p:spPr>
          <a:xfrm>
            <a:off x="3793961" y="1444712"/>
            <a:ext cx="1676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GOST 1986</a:t>
            </a:r>
            <a:endParaRPr lang="uk-UA" sz="2000" dirty="0" smtClean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Прямокутник 28"/>
          <p:cNvSpPr/>
          <p:nvPr/>
        </p:nvSpPr>
        <p:spPr>
          <a:xfrm>
            <a:off x="5796136" y="1478698"/>
            <a:ext cx="226031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Derzhstandart</a:t>
            </a:r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 1995</a:t>
            </a:r>
            <a:endParaRPr lang="uk-UA" sz="1500" dirty="0" smtClean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Прямокутник 29"/>
          <p:cNvSpPr/>
          <p:nvPr/>
        </p:nvSpPr>
        <p:spPr>
          <a:xfrm>
            <a:off x="1748215" y="2525442"/>
            <a:ext cx="16766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National 1996</a:t>
            </a:r>
            <a:endParaRPr lang="uk-UA" dirty="0" smtClean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Прямокутник 30"/>
          <p:cNvSpPr/>
          <p:nvPr/>
        </p:nvSpPr>
        <p:spPr>
          <a:xfrm>
            <a:off x="4046926" y="2523466"/>
            <a:ext cx="1676635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Passport 2004</a:t>
            </a:r>
            <a:endParaRPr lang="uk-UA" sz="1700" dirty="0" smtClean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Прямокутник 31"/>
          <p:cNvSpPr/>
          <p:nvPr/>
        </p:nvSpPr>
        <p:spPr>
          <a:xfrm>
            <a:off x="6269166" y="2518313"/>
            <a:ext cx="1676635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Passport 2007</a:t>
            </a:r>
            <a:endParaRPr lang="uk-UA" sz="1700" dirty="0" smtClean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Прямокутник 32"/>
          <p:cNvSpPr/>
          <p:nvPr/>
        </p:nvSpPr>
        <p:spPr>
          <a:xfrm>
            <a:off x="2975367" y="3551217"/>
            <a:ext cx="23504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National 2010</a:t>
            </a:r>
            <a:endParaRPr lang="uk-UA" sz="2000" dirty="0" smtClean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Стрілка вправо 37"/>
          <p:cNvSpPr/>
          <p:nvPr/>
        </p:nvSpPr>
        <p:spPr>
          <a:xfrm>
            <a:off x="8521074" y="1664802"/>
            <a:ext cx="544042" cy="360040"/>
          </a:xfrm>
          <a:prstGeom prst="rightArrow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Стрілка вправо 38"/>
          <p:cNvSpPr/>
          <p:nvPr/>
        </p:nvSpPr>
        <p:spPr>
          <a:xfrm>
            <a:off x="1027649" y="3771307"/>
            <a:ext cx="544042" cy="360040"/>
          </a:xfrm>
          <a:prstGeom prst="rightArrow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0" name="Стрілка вправо 39"/>
          <p:cNvSpPr/>
          <p:nvPr/>
        </p:nvSpPr>
        <p:spPr>
          <a:xfrm>
            <a:off x="8429406" y="2710108"/>
            <a:ext cx="544042" cy="360040"/>
          </a:xfrm>
          <a:prstGeom prst="rightArrow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2" name="Рисунок 41"/>
          <p:cNvPicPr>
            <a:picLocks noChangeAspect="1"/>
          </p:cNvPicPr>
          <p:nvPr/>
        </p:nvPicPr>
        <p:blipFill rotWithShape="1">
          <a:blip r:embed="rId2"/>
          <a:srcRect l="16794" t="8914" r="2405" b="40326"/>
          <a:stretch/>
        </p:blipFill>
        <p:spPr>
          <a:xfrm>
            <a:off x="3317559" y="4390659"/>
            <a:ext cx="5544616" cy="18767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3" name="Прямокутник 42"/>
          <p:cNvSpPr/>
          <p:nvPr/>
        </p:nvSpPr>
        <p:spPr>
          <a:xfrm>
            <a:off x="1809991" y="6457890"/>
            <a:ext cx="70825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rgbClr val="C00000"/>
                </a:solidFill>
                <a:latin typeface="+mj-lt"/>
              </a:rPr>
              <a:t>https://en.wikipedia.org/wiki/Romanization_of_Ukrainian</a:t>
            </a:r>
            <a:endParaRPr lang="uk-UA" sz="2000" dirty="0" smtClean="0">
              <a:solidFill>
                <a:srgbClr val="C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73836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кутник 6"/>
          <p:cNvSpPr/>
          <p:nvPr/>
        </p:nvSpPr>
        <p:spPr>
          <a:xfrm>
            <a:off x="1475656" y="4321283"/>
            <a:ext cx="28803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uk-UA" sz="2400" dirty="0" smtClean="0">
                <a:solidFill>
                  <a:srgbClr val="C00000"/>
                </a:solidFill>
                <a:latin typeface="+mj-lt"/>
              </a:rPr>
              <a:t>Постанова Кабінету</a:t>
            </a:r>
          </a:p>
          <a:p>
            <a:pPr algn="ctr"/>
            <a:r>
              <a:rPr lang="uk-UA" sz="2400" dirty="0" smtClean="0">
                <a:solidFill>
                  <a:srgbClr val="C00000"/>
                </a:solidFill>
                <a:latin typeface="+mj-lt"/>
              </a:rPr>
              <a:t>Міністрів України</a:t>
            </a:r>
          </a:p>
        </p:txBody>
      </p:sp>
      <p:sp>
        <p:nvSpPr>
          <p:cNvPr id="3" name="AutoShape 4" descr="http://www.iconarchive.com/download/i94258/designbolts/vector-foursquare/Foursquare-2.ic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7" name="Прямокутник 6"/>
          <p:cNvSpPr/>
          <p:nvPr/>
        </p:nvSpPr>
        <p:spPr>
          <a:xfrm>
            <a:off x="5580112" y="159023"/>
            <a:ext cx="345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400" b="1" dirty="0" smtClean="0">
                <a:solidFill>
                  <a:srgbClr val="C00000"/>
                </a:solidFill>
              </a:rPr>
              <a:t>НОРМАТИВНА БАЗА</a:t>
            </a:r>
            <a:endParaRPr lang="uk-UA" sz="2400" b="1" dirty="0">
              <a:solidFill>
                <a:srgbClr val="C00000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26756" t="10969" r="27309" b="1723"/>
          <a:stretch/>
        </p:blipFill>
        <p:spPr>
          <a:xfrm>
            <a:off x="1162134" y="633289"/>
            <a:ext cx="3507364" cy="359187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3"/>
          <a:srcRect l="23988" t="20213" r="25649" b="2750"/>
          <a:stretch/>
        </p:blipFill>
        <p:spPr>
          <a:xfrm>
            <a:off x="4860032" y="961069"/>
            <a:ext cx="3960440" cy="326409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Прямокутник 11"/>
          <p:cNvSpPr/>
          <p:nvPr/>
        </p:nvSpPr>
        <p:spPr>
          <a:xfrm>
            <a:off x="5400092" y="4321283"/>
            <a:ext cx="28803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uk-UA" sz="2400" dirty="0" smtClean="0">
                <a:solidFill>
                  <a:srgbClr val="C00000"/>
                </a:solidFill>
                <a:latin typeface="+mj-lt"/>
              </a:rPr>
              <a:t>Рекомендації ООН</a:t>
            </a:r>
          </a:p>
        </p:txBody>
      </p:sp>
      <p:sp>
        <p:nvSpPr>
          <p:cNvPr id="2" name="Стрілка вниз 1"/>
          <p:cNvSpPr/>
          <p:nvPr/>
        </p:nvSpPr>
        <p:spPr>
          <a:xfrm>
            <a:off x="4019347" y="4526470"/>
            <a:ext cx="1524913" cy="1179552"/>
          </a:xfrm>
          <a:prstGeom prst="downArrow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круглений прямокутник 4"/>
          <p:cNvSpPr/>
          <p:nvPr/>
        </p:nvSpPr>
        <p:spPr>
          <a:xfrm>
            <a:off x="2843808" y="5808401"/>
            <a:ext cx="4608512" cy="72450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D910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Picture 2" descr="http://xtoolza.info/q/images/translit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784" y="5603642"/>
            <a:ext cx="1126638" cy="11266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Прямокутник 6"/>
          <p:cNvSpPr/>
          <p:nvPr/>
        </p:nvSpPr>
        <p:spPr>
          <a:xfrm>
            <a:off x="3779912" y="5936512"/>
            <a:ext cx="345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uk-UA" sz="2400" dirty="0" smtClean="0">
                <a:solidFill>
                  <a:srgbClr val="C00000"/>
                </a:solidFill>
              </a:rPr>
              <a:t>Ресурс</a:t>
            </a:r>
            <a:r>
              <a:rPr lang="uk-UA" sz="2400" b="1" dirty="0" smtClean="0">
                <a:solidFill>
                  <a:srgbClr val="C00000"/>
                </a:solidFill>
              </a:rPr>
              <a:t> </a:t>
            </a:r>
            <a:r>
              <a:rPr lang="en-US" sz="2400" b="1" dirty="0" smtClean="0">
                <a:solidFill>
                  <a:srgbClr val="C00000"/>
                </a:solidFill>
              </a:rPr>
              <a:t>TRANSLIT.UA</a:t>
            </a:r>
            <a:endParaRPr lang="uk-UA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1871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кутник 6"/>
          <p:cNvSpPr/>
          <p:nvPr/>
        </p:nvSpPr>
        <p:spPr>
          <a:xfrm>
            <a:off x="1118062" y="801756"/>
            <a:ext cx="69127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400" dirty="0" smtClean="0">
                <a:solidFill>
                  <a:srgbClr val="C00000"/>
                </a:solidFill>
                <a:latin typeface="+mj-lt"/>
              </a:rPr>
              <a:t>Кількість використання в мережі Інтернет</a:t>
            </a:r>
            <a:r>
              <a:rPr lang="en-US" sz="2400" dirty="0" smtClean="0">
                <a:solidFill>
                  <a:srgbClr val="C00000"/>
                </a:solidFill>
                <a:latin typeface="+mj-lt"/>
              </a:rPr>
              <a:t>*</a:t>
            </a:r>
            <a:r>
              <a:rPr lang="uk-UA" sz="2400" dirty="0" smtClean="0">
                <a:solidFill>
                  <a:srgbClr val="C00000"/>
                </a:solidFill>
                <a:latin typeface="+mj-lt"/>
              </a:rPr>
              <a:t>:</a:t>
            </a:r>
          </a:p>
        </p:txBody>
      </p:sp>
      <p:sp>
        <p:nvSpPr>
          <p:cNvPr id="14" name="Округлений прямокутник 6"/>
          <p:cNvSpPr/>
          <p:nvPr/>
        </p:nvSpPr>
        <p:spPr>
          <a:xfrm>
            <a:off x="1928481" y="1555672"/>
            <a:ext cx="5976664" cy="3977662"/>
          </a:xfrm>
          <a:prstGeom prst="roundRect">
            <a:avLst>
              <a:gd name="adj" fmla="val 7186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1">
              <a:buFont typeface="Wingdings" pitchFamily="2" charset="2"/>
              <a:buChar char="Ø"/>
            </a:pPr>
            <a:r>
              <a:rPr lang="en-US" sz="2500" b="1" dirty="0" smtClean="0">
                <a:solidFill>
                  <a:srgbClr val="C00000"/>
                </a:solidFill>
              </a:rPr>
              <a:t>VINNITSYA	-	        </a:t>
            </a:r>
            <a:r>
              <a:rPr lang="en-US" sz="2500" b="1" dirty="0" smtClean="0">
                <a:solidFill>
                  <a:srgbClr val="C00000"/>
                </a:solidFill>
                <a:latin typeface="Humnst777 Lt BT" panose="020B0402030504020204" pitchFamily="34" charset="0"/>
              </a:rPr>
              <a:t>88 400</a:t>
            </a:r>
            <a:endParaRPr lang="uk-UA" sz="2500" b="1" dirty="0" smtClean="0">
              <a:solidFill>
                <a:srgbClr val="C00000"/>
              </a:solidFill>
            </a:endParaRPr>
          </a:p>
          <a:p>
            <a:pPr lvl="1">
              <a:buFont typeface="Wingdings" pitchFamily="2" charset="2"/>
              <a:buChar char="Ø"/>
            </a:pPr>
            <a:r>
              <a:rPr lang="en-US" sz="2500" b="1" dirty="0" smtClean="0">
                <a:solidFill>
                  <a:srgbClr val="C00000"/>
                </a:solidFill>
              </a:rPr>
              <a:t>VINNITSIA	-	        </a:t>
            </a:r>
            <a:r>
              <a:rPr lang="en-US" sz="2500" b="1" dirty="0" smtClean="0">
                <a:solidFill>
                  <a:srgbClr val="C00000"/>
                </a:solidFill>
                <a:latin typeface="Humnst777 Lt BT" panose="020B0402030504020204" pitchFamily="34" charset="0"/>
              </a:rPr>
              <a:t>20 200</a:t>
            </a:r>
            <a:endParaRPr lang="uk-UA" sz="2500" b="1" dirty="0" smtClean="0">
              <a:solidFill>
                <a:srgbClr val="C00000"/>
              </a:solidFill>
              <a:latin typeface="+mj-lt"/>
            </a:endParaRPr>
          </a:p>
          <a:p>
            <a:pPr lvl="1">
              <a:buFont typeface="Wingdings" pitchFamily="2" charset="2"/>
              <a:buChar char="Ø"/>
            </a:pPr>
            <a:r>
              <a:rPr lang="en-US" sz="2500" b="1" dirty="0" smtClean="0">
                <a:solidFill>
                  <a:srgbClr val="C00000"/>
                </a:solidFill>
              </a:rPr>
              <a:t>VINNITSA	-	     </a:t>
            </a:r>
            <a:r>
              <a:rPr lang="en-US" sz="2500" b="1" dirty="0" smtClean="0">
                <a:solidFill>
                  <a:srgbClr val="C00000"/>
                </a:solidFill>
                <a:latin typeface="Humnst777 Lt BT" panose="020B0402030504020204" pitchFamily="34" charset="0"/>
              </a:rPr>
              <a:t>370 000</a:t>
            </a:r>
            <a:endParaRPr lang="uk-UA" sz="2500" b="1" dirty="0" smtClean="0">
              <a:solidFill>
                <a:srgbClr val="C00000"/>
              </a:solidFill>
            </a:endParaRPr>
          </a:p>
          <a:p>
            <a:pPr lvl="1">
              <a:buFont typeface="Wingdings" pitchFamily="2" charset="2"/>
              <a:buChar char="Ø"/>
            </a:pPr>
            <a:r>
              <a:rPr lang="en-US" sz="2500" b="1" dirty="0" smtClean="0">
                <a:solidFill>
                  <a:srgbClr val="C00000"/>
                </a:solidFill>
              </a:rPr>
              <a:t>VINNICA</a:t>
            </a:r>
            <a:r>
              <a:rPr lang="en-US" sz="2500" b="1" dirty="0">
                <a:solidFill>
                  <a:srgbClr val="C00000"/>
                </a:solidFill>
              </a:rPr>
              <a:t>	</a:t>
            </a:r>
            <a:r>
              <a:rPr lang="en-US" sz="2500" b="1" dirty="0" smtClean="0">
                <a:solidFill>
                  <a:srgbClr val="C00000"/>
                </a:solidFill>
              </a:rPr>
              <a:t>-	     </a:t>
            </a:r>
            <a:r>
              <a:rPr lang="en-US" sz="2500" b="1" dirty="0" smtClean="0">
                <a:solidFill>
                  <a:srgbClr val="C00000"/>
                </a:solidFill>
                <a:latin typeface="Humnst777 Lt BT" panose="020B0402030504020204" pitchFamily="34" charset="0"/>
              </a:rPr>
              <a:t>511 000</a:t>
            </a:r>
            <a:endParaRPr lang="uk-UA" sz="2500" b="1" dirty="0" smtClean="0">
              <a:solidFill>
                <a:srgbClr val="C00000"/>
              </a:solidFill>
            </a:endParaRPr>
          </a:p>
          <a:p>
            <a:pPr lvl="1">
              <a:buFont typeface="Wingdings" pitchFamily="2" charset="2"/>
              <a:buChar char="Ø"/>
            </a:pPr>
            <a:r>
              <a:rPr lang="en-US" sz="2500" b="1" dirty="0" smtClean="0">
                <a:solidFill>
                  <a:srgbClr val="C00000"/>
                </a:solidFill>
              </a:rPr>
              <a:t>VINNYCA</a:t>
            </a:r>
            <a:r>
              <a:rPr lang="en-US" sz="2500" b="1" dirty="0">
                <a:solidFill>
                  <a:srgbClr val="C00000"/>
                </a:solidFill>
              </a:rPr>
              <a:t>	</a:t>
            </a:r>
            <a:r>
              <a:rPr lang="en-US" sz="2500" b="1" dirty="0" smtClean="0">
                <a:solidFill>
                  <a:srgbClr val="C00000"/>
                </a:solidFill>
              </a:rPr>
              <a:t>-	          </a:t>
            </a:r>
            <a:r>
              <a:rPr lang="en-US" sz="2500" b="1" dirty="0">
                <a:solidFill>
                  <a:srgbClr val="C00000"/>
                </a:solidFill>
                <a:latin typeface="Humnst777 Lt BT" panose="020B0402030504020204" pitchFamily="34" charset="0"/>
              </a:rPr>
              <a:t>4</a:t>
            </a:r>
            <a:r>
              <a:rPr lang="en-US" sz="2500" b="1" dirty="0" smtClean="0">
                <a:solidFill>
                  <a:srgbClr val="C00000"/>
                </a:solidFill>
                <a:latin typeface="Humnst777 Lt BT" panose="020B0402030504020204" pitchFamily="34" charset="0"/>
              </a:rPr>
              <a:t> 900</a:t>
            </a:r>
            <a:endParaRPr lang="uk-UA" sz="2500" b="1" dirty="0" smtClean="0">
              <a:solidFill>
                <a:srgbClr val="C00000"/>
              </a:solidFill>
            </a:endParaRPr>
          </a:p>
          <a:p>
            <a:pPr lvl="1">
              <a:buFont typeface="Wingdings" pitchFamily="2" charset="2"/>
              <a:buChar char="Ø"/>
            </a:pPr>
            <a:r>
              <a:rPr lang="en-US" sz="2500" b="1" dirty="0" smtClean="0">
                <a:solidFill>
                  <a:srgbClr val="C00000"/>
                </a:solidFill>
              </a:rPr>
              <a:t>VINNYTCA	-	       </a:t>
            </a:r>
            <a:r>
              <a:rPr lang="en-US" sz="2500" b="1" dirty="0" smtClean="0">
                <a:solidFill>
                  <a:srgbClr val="C00000"/>
                </a:solidFill>
                <a:latin typeface="Humnst777 Lt BT" panose="020B0402030504020204" pitchFamily="34" charset="0"/>
              </a:rPr>
              <a:t>29 227</a:t>
            </a:r>
            <a:endParaRPr lang="uk-UA" sz="2500" b="1" dirty="0" smtClean="0">
              <a:solidFill>
                <a:srgbClr val="C00000"/>
              </a:solidFill>
            </a:endParaRPr>
          </a:p>
          <a:p>
            <a:pPr lvl="1">
              <a:buFont typeface="Wingdings" pitchFamily="2" charset="2"/>
              <a:buChar char="Ø"/>
            </a:pPr>
            <a:r>
              <a:rPr lang="en-US" sz="2500" b="1" dirty="0" smtClean="0">
                <a:solidFill>
                  <a:srgbClr val="C00000"/>
                </a:solidFill>
              </a:rPr>
              <a:t>WINNICA	-	    </a:t>
            </a:r>
            <a:r>
              <a:rPr lang="en-US" sz="2500" b="1" dirty="0" smtClean="0">
                <a:solidFill>
                  <a:srgbClr val="C00000"/>
                </a:solidFill>
                <a:latin typeface="Humnst777 Lt BT" panose="020B0402030504020204" pitchFamily="34" charset="0"/>
              </a:rPr>
              <a:t>541 000</a:t>
            </a:r>
          </a:p>
          <a:p>
            <a:pPr lvl="1">
              <a:buFont typeface="Wingdings" pitchFamily="2" charset="2"/>
              <a:buChar char="Ø"/>
            </a:pPr>
            <a:r>
              <a:rPr lang="en-US" sz="2500" b="1" dirty="0" smtClean="0">
                <a:solidFill>
                  <a:srgbClr val="C00000"/>
                </a:solidFill>
              </a:rPr>
              <a:t>VINNITZA</a:t>
            </a:r>
            <a:r>
              <a:rPr lang="en-US" sz="2500" b="1" dirty="0">
                <a:solidFill>
                  <a:srgbClr val="C00000"/>
                </a:solidFill>
              </a:rPr>
              <a:t>	-	</a:t>
            </a:r>
            <a:r>
              <a:rPr lang="en-US" sz="2500" b="1" dirty="0" smtClean="0">
                <a:solidFill>
                  <a:srgbClr val="C00000"/>
                </a:solidFill>
              </a:rPr>
              <a:t>       </a:t>
            </a:r>
            <a:r>
              <a:rPr lang="en-US" sz="2500" b="1" dirty="0" smtClean="0">
                <a:solidFill>
                  <a:srgbClr val="C00000"/>
                </a:solidFill>
                <a:latin typeface="Humnst777 Lt BT" panose="020B0402030504020204" pitchFamily="34" charset="0"/>
              </a:rPr>
              <a:t>24 000 </a:t>
            </a:r>
          </a:p>
          <a:p>
            <a:pPr lvl="1">
              <a:buFont typeface="Wingdings" pitchFamily="2" charset="2"/>
              <a:buChar char="Ø"/>
            </a:pPr>
            <a:r>
              <a:rPr lang="en-US" sz="2500" b="1" dirty="0" smtClean="0">
                <a:solidFill>
                  <a:srgbClr val="C00000"/>
                </a:solidFill>
              </a:rPr>
              <a:t>VINNITCA	-	          </a:t>
            </a:r>
            <a:r>
              <a:rPr lang="en-US" sz="2500" b="1" dirty="0" smtClean="0">
                <a:solidFill>
                  <a:srgbClr val="C00000"/>
                </a:solidFill>
                <a:latin typeface="Humnst777 Lt BT" panose="020B0402030504020204" pitchFamily="34" charset="0"/>
              </a:rPr>
              <a:t>6 910</a:t>
            </a:r>
          </a:p>
          <a:p>
            <a:pPr lvl="1">
              <a:buFont typeface="Wingdings" pitchFamily="2" charset="2"/>
              <a:buChar char="Ø"/>
            </a:pPr>
            <a:r>
              <a:rPr lang="en-US" sz="2500" b="1" dirty="0" smtClean="0">
                <a:solidFill>
                  <a:srgbClr val="C00000"/>
                </a:solidFill>
              </a:rPr>
              <a:t>VINNITSJA</a:t>
            </a:r>
            <a:r>
              <a:rPr lang="en-US" sz="2500" b="1" dirty="0">
                <a:solidFill>
                  <a:srgbClr val="C00000"/>
                </a:solidFill>
              </a:rPr>
              <a:t>	-	          </a:t>
            </a:r>
            <a:r>
              <a:rPr lang="en-US" sz="2500" b="1" dirty="0" smtClean="0">
                <a:solidFill>
                  <a:srgbClr val="C00000"/>
                </a:solidFill>
                <a:latin typeface="Humnst777 Lt BT" panose="020B0402030504020204" pitchFamily="34" charset="0"/>
              </a:rPr>
              <a:t>1 200</a:t>
            </a:r>
            <a:endParaRPr lang="en-US" sz="2500" b="1" dirty="0">
              <a:solidFill>
                <a:srgbClr val="C00000"/>
              </a:solidFill>
              <a:latin typeface="Humnst777 Lt BT" panose="020B0402030504020204" pitchFamily="34" charset="0"/>
            </a:endParaRPr>
          </a:p>
        </p:txBody>
      </p:sp>
      <p:sp>
        <p:nvSpPr>
          <p:cNvPr id="3" name="AutoShape 4" descr="http://www.iconarchive.com/download/i94258/designbolts/vector-foursquare/Foursquare-2.ic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7" name="Прямокутник 6"/>
          <p:cNvSpPr/>
          <p:nvPr/>
        </p:nvSpPr>
        <p:spPr>
          <a:xfrm>
            <a:off x="6804248" y="159023"/>
            <a:ext cx="22322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400" b="1" dirty="0" smtClean="0">
                <a:solidFill>
                  <a:srgbClr val="C00000"/>
                </a:solidFill>
              </a:rPr>
              <a:t>Місто Вінниця</a:t>
            </a:r>
            <a:endParaRPr lang="uk-UA" sz="2400" b="1" dirty="0">
              <a:solidFill>
                <a:srgbClr val="C00000"/>
              </a:solidFill>
            </a:endParaRPr>
          </a:p>
        </p:txBody>
      </p:sp>
      <p:sp>
        <p:nvSpPr>
          <p:cNvPr id="18" name="Прямокутник 17"/>
          <p:cNvSpPr/>
          <p:nvPr/>
        </p:nvSpPr>
        <p:spPr>
          <a:xfrm>
            <a:off x="1118062" y="5600776"/>
            <a:ext cx="763040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uk-UA" sz="2400" b="1" dirty="0" smtClean="0">
                <a:solidFill>
                  <a:srgbClr val="C00000"/>
                </a:solidFill>
              </a:rPr>
              <a:t>Єдиним правильним написанням є</a:t>
            </a:r>
            <a:endParaRPr lang="en-US" sz="2400" b="1" dirty="0" smtClean="0">
              <a:solidFill>
                <a:srgbClr val="C00000"/>
              </a:solidFill>
            </a:endParaRPr>
          </a:p>
          <a:p>
            <a:pPr algn="r"/>
            <a:r>
              <a:rPr lang="uk-UA" sz="2400" b="1" dirty="0" smtClean="0">
                <a:solidFill>
                  <a:srgbClr val="C00000"/>
                </a:solidFill>
              </a:rPr>
              <a:t> </a:t>
            </a:r>
            <a:r>
              <a:rPr lang="en-US" sz="4800" b="1" dirty="0" smtClean="0">
                <a:solidFill>
                  <a:srgbClr val="0070C0"/>
                </a:solidFill>
              </a:rPr>
              <a:t>VINNYTSIA </a:t>
            </a:r>
            <a:r>
              <a:rPr lang="en-US" sz="48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5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ru-RU" sz="45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428 000</a:t>
            </a:r>
            <a:endParaRPr lang="en-US" sz="45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8" name="Прямокутник 7"/>
          <p:cNvSpPr/>
          <p:nvPr/>
        </p:nvSpPr>
        <p:spPr>
          <a:xfrm>
            <a:off x="5148064" y="1151419"/>
            <a:ext cx="36004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 smtClean="0">
                <a:solidFill>
                  <a:srgbClr val="C00000"/>
                </a:solidFill>
                <a:latin typeface="+mj-lt"/>
              </a:rPr>
              <a:t>*</a:t>
            </a:r>
            <a:r>
              <a:rPr lang="uk-UA" sz="1500" dirty="0" smtClean="0">
                <a:solidFill>
                  <a:srgbClr val="C00000"/>
                </a:solidFill>
                <a:latin typeface="+mj-lt"/>
              </a:rPr>
              <a:t>статистика з </a:t>
            </a:r>
            <a:r>
              <a:rPr lang="uk-UA" sz="1500" dirty="0" smtClean="0">
                <a:solidFill>
                  <a:srgbClr val="C00000"/>
                </a:solidFill>
              </a:rPr>
              <a:t>пошукової </a:t>
            </a:r>
            <a:r>
              <a:rPr lang="uk-UA" sz="1500" dirty="0">
                <a:solidFill>
                  <a:srgbClr val="C00000"/>
                </a:solidFill>
              </a:rPr>
              <a:t>системи </a:t>
            </a:r>
            <a:r>
              <a:rPr lang="en-US" sz="1500" dirty="0">
                <a:solidFill>
                  <a:srgbClr val="C00000"/>
                </a:solidFill>
              </a:rPr>
              <a:t>Google</a:t>
            </a:r>
            <a:r>
              <a:rPr lang="ru-RU" sz="1500" dirty="0">
                <a:solidFill>
                  <a:srgbClr val="C00000"/>
                </a:solidFill>
              </a:rPr>
              <a:t> </a:t>
            </a:r>
            <a:endParaRPr lang="uk-UA" sz="1500" dirty="0" smtClean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2" name="Овал 1"/>
          <p:cNvSpPr/>
          <p:nvPr/>
        </p:nvSpPr>
        <p:spPr>
          <a:xfrm>
            <a:off x="5760132" y="2780928"/>
            <a:ext cx="1620180" cy="360040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5750954" y="3933056"/>
            <a:ext cx="1620180" cy="360040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6301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4" descr="http://www.iconarchive.com/download/i94258/designbolts/vector-foursquare/Foursquare-2.ic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7" name="Прямокутник 6"/>
          <p:cNvSpPr/>
          <p:nvPr/>
        </p:nvSpPr>
        <p:spPr>
          <a:xfrm>
            <a:off x="3203848" y="159023"/>
            <a:ext cx="583264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uk-UA" sz="2400" b="1" dirty="0" smtClean="0">
                <a:solidFill>
                  <a:srgbClr val="C00000"/>
                </a:solidFill>
              </a:rPr>
              <a:t>Приклади неправильного використання назв населених пунктів</a:t>
            </a:r>
            <a:endParaRPr lang="uk-UA" sz="2400" b="1" dirty="0">
              <a:solidFill>
                <a:srgbClr val="C00000"/>
              </a:solidFill>
            </a:endParaRPr>
          </a:p>
        </p:txBody>
      </p:sp>
      <p:sp>
        <p:nvSpPr>
          <p:cNvPr id="8" name="Прямокутник 7"/>
          <p:cNvSpPr/>
          <p:nvPr/>
        </p:nvSpPr>
        <p:spPr>
          <a:xfrm>
            <a:off x="1987450" y="6278313"/>
            <a:ext cx="14401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  <a:latin typeface="+mj-lt"/>
              </a:rPr>
              <a:t>Facebook</a:t>
            </a:r>
            <a:endParaRPr lang="uk-UA" sz="2000" dirty="0" smtClean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10" name="Прямокутник 9"/>
          <p:cNvSpPr/>
          <p:nvPr/>
        </p:nvSpPr>
        <p:spPr>
          <a:xfrm>
            <a:off x="1775711" y="2629800"/>
            <a:ext cx="14401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  <a:latin typeface="+mj-lt"/>
              </a:rPr>
              <a:t>Instagram</a:t>
            </a:r>
            <a:endParaRPr lang="uk-UA" sz="2000" dirty="0" smtClean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11" name="Прямокутник 10"/>
          <p:cNvSpPr/>
          <p:nvPr/>
        </p:nvSpPr>
        <p:spPr>
          <a:xfrm>
            <a:off x="4699518" y="1422173"/>
            <a:ext cx="19082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 smtClean="0">
                <a:solidFill>
                  <a:srgbClr val="C00000"/>
                </a:solidFill>
                <a:latin typeface="+mj-lt"/>
              </a:rPr>
              <a:t>AccuWeather</a:t>
            </a:r>
            <a:endParaRPr lang="uk-UA" sz="2000" dirty="0" smtClean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12" name="Прямокутник 11"/>
          <p:cNvSpPr/>
          <p:nvPr/>
        </p:nvSpPr>
        <p:spPr>
          <a:xfrm>
            <a:off x="6289714" y="5988710"/>
            <a:ext cx="19082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 smtClean="0">
                <a:solidFill>
                  <a:srgbClr val="C00000"/>
                </a:solidFill>
                <a:latin typeface="+mj-lt"/>
              </a:rPr>
              <a:t>MyRadar</a:t>
            </a:r>
            <a:endParaRPr lang="uk-UA" sz="2000" dirty="0" smtClean="0">
              <a:solidFill>
                <a:srgbClr val="C00000"/>
              </a:solidFill>
              <a:latin typeface="+mj-lt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990"/>
          <a:stretch/>
        </p:blipFill>
        <p:spPr>
          <a:xfrm>
            <a:off x="947619" y="795450"/>
            <a:ext cx="3096344" cy="17620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00" b="48950"/>
          <a:stretch/>
        </p:blipFill>
        <p:spPr>
          <a:xfrm>
            <a:off x="450114" y="3213568"/>
            <a:ext cx="3296965" cy="29802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2" t="9051" r="1542" b="9051"/>
          <a:stretch/>
        </p:blipFill>
        <p:spPr>
          <a:xfrm>
            <a:off x="3898760" y="3029910"/>
            <a:ext cx="2239273" cy="33589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6" name="Picture 2" descr="https://scontent-frt3-1.xx.fbcdn.net/v/t35.0-12/13570404_1046380012076740_1625282167_o.png?oh=0c084dee667ac41c3e0ef405a7e7779e&amp;oe=577B2EA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66" t="8167" r="65873" b="33463"/>
          <a:stretch/>
        </p:blipFill>
        <p:spPr bwMode="auto">
          <a:xfrm>
            <a:off x="6290305" y="1046948"/>
            <a:ext cx="2688233" cy="42699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0266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4" descr="http://www.iconarchive.com/download/i94258/designbolts/vector-foursquare/Foursquare-2.ic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7" name="Прямокутник 6"/>
          <p:cNvSpPr/>
          <p:nvPr/>
        </p:nvSpPr>
        <p:spPr>
          <a:xfrm>
            <a:off x="3203848" y="159023"/>
            <a:ext cx="583264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uk-UA" sz="2400" b="1" dirty="0" smtClean="0">
                <a:solidFill>
                  <a:srgbClr val="C00000"/>
                </a:solidFill>
              </a:rPr>
              <a:t>Приклади неправильного використання назв населених пунктів</a:t>
            </a:r>
            <a:endParaRPr lang="uk-UA" sz="2400" b="1" dirty="0">
              <a:solidFill>
                <a:srgbClr val="C00000"/>
              </a:solidFill>
            </a:endParaRPr>
          </a:p>
        </p:txBody>
      </p:sp>
      <p:sp>
        <p:nvSpPr>
          <p:cNvPr id="8" name="Прямокутник 7"/>
          <p:cNvSpPr/>
          <p:nvPr/>
        </p:nvSpPr>
        <p:spPr>
          <a:xfrm>
            <a:off x="2411760" y="5988710"/>
            <a:ext cx="14401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r>
              <a:rPr lang="en-US" sz="2000" dirty="0" smtClean="0">
                <a:solidFill>
                  <a:srgbClr val="C00000"/>
                </a:solidFill>
                <a:latin typeface="+mj-lt"/>
              </a:rPr>
              <a:t>flats.com</a:t>
            </a:r>
            <a:endParaRPr lang="uk-UA" sz="2000" dirty="0" smtClean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11" name="Прямокутник 10"/>
          <p:cNvSpPr/>
          <p:nvPr/>
        </p:nvSpPr>
        <p:spPr>
          <a:xfrm>
            <a:off x="2473504" y="3651194"/>
            <a:ext cx="19082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err="1">
                <a:solidFill>
                  <a:srgbClr val="C00000"/>
                </a:solidFill>
              </a:rPr>
              <a:t>Videoprobki</a:t>
            </a:r>
            <a:endParaRPr lang="uk-UA" sz="2000" dirty="0">
              <a:solidFill>
                <a:srgbClr val="C00000"/>
              </a:solidFill>
            </a:endParaRPr>
          </a:p>
        </p:txBody>
      </p:sp>
      <p:sp>
        <p:nvSpPr>
          <p:cNvPr id="12" name="Прямокутник 11"/>
          <p:cNvSpPr/>
          <p:nvPr/>
        </p:nvSpPr>
        <p:spPr>
          <a:xfrm>
            <a:off x="6804248" y="5734924"/>
            <a:ext cx="19082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  <a:latin typeface="+mj-lt"/>
              </a:rPr>
              <a:t>Booking.com</a:t>
            </a:r>
            <a:endParaRPr lang="uk-UA" sz="2000" dirty="0" smtClean="0">
              <a:solidFill>
                <a:srgbClr val="C00000"/>
              </a:solidFill>
              <a:latin typeface="+mj-lt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4708" t="18500" r="56274" b="54900"/>
          <a:stretch/>
        </p:blipFill>
        <p:spPr>
          <a:xfrm>
            <a:off x="1259632" y="796482"/>
            <a:ext cx="1656184" cy="27363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/>
          <a:srcRect l="50784" t="29001" r="26866" b="40899"/>
          <a:stretch/>
        </p:blipFill>
        <p:spPr>
          <a:xfrm>
            <a:off x="3131840" y="1340927"/>
            <a:ext cx="2905488" cy="21918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6" name="Групувати 5"/>
          <p:cNvGrpSpPr/>
          <p:nvPr/>
        </p:nvGrpSpPr>
        <p:grpSpPr>
          <a:xfrm>
            <a:off x="6283290" y="2436856"/>
            <a:ext cx="2592288" cy="3168352"/>
            <a:chOff x="6283290" y="2436856"/>
            <a:chExt cx="2592288" cy="3168352"/>
          </a:xfrm>
        </p:grpSpPr>
        <p:pic>
          <p:nvPicPr>
            <p:cNvPr id="4" name="Рисунок 3"/>
            <p:cNvPicPr>
              <a:picLocks noChangeAspect="1"/>
            </p:cNvPicPr>
            <p:nvPr/>
          </p:nvPicPr>
          <p:blipFill rotWithShape="1">
            <a:blip r:embed="rId4"/>
            <a:srcRect l="20592" t="5901" r="65292" b="63300"/>
            <a:stretch/>
          </p:blipFill>
          <p:spPr>
            <a:xfrm>
              <a:off x="6283290" y="2436856"/>
              <a:ext cx="2592288" cy="316835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5" name="Прямокутник 4"/>
            <p:cNvSpPr/>
            <p:nvPr/>
          </p:nvSpPr>
          <p:spPr>
            <a:xfrm>
              <a:off x="6516216" y="4176117"/>
              <a:ext cx="576064" cy="21602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</p:grpSp>
      <p:grpSp>
        <p:nvGrpSpPr>
          <p:cNvPr id="14" name="Групувати 13"/>
          <p:cNvGrpSpPr/>
          <p:nvPr/>
        </p:nvGrpSpPr>
        <p:grpSpPr>
          <a:xfrm>
            <a:off x="1259632" y="4365104"/>
            <a:ext cx="3728453" cy="1569875"/>
            <a:chOff x="1259632" y="4365104"/>
            <a:chExt cx="3728453" cy="1569875"/>
          </a:xfrm>
        </p:grpSpPr>
        <p:pic>
          <p:nvPicPr>
            <p:cNvPr id="9" name="Рисунок 8"/>
            <p:cNvPicPr>
              <a:picLocks noChangeAspect="1"/>
            </p:cNvPicPr>
            <p:nvPr/>
          </p:nvPicPr>
          <p:blipFill rotWithShape="1">
            <a:blip r:embed="rId5"/>
            <a:srcRect l="23729" t="5901" r="46471" b="71700"/>
            <a:stretch/>
          </p:blipFill>
          <p:spPr>
            <a:xfrm>
              <a:off x="1259632" y="4365104"/>
              <a:ext cx="3728453" cy="1569875"/>
            </a:xfrm>
            <a:prstGeom prst="rect">
              <a:avLst/>
            </a:prstGeom>
          </p:spPr>
        </p:pic>
        <p:sp>
          <p:nvSpPr>
            <p:cNvPr id="13" name="Прямокутник 12"/>
            <p:cNvSpPr/>
            <p:nvPr/>
          </p:nvSpPr>
          <p:spPr>
            <a:xfrm>
              <a:off x="1403648" y="4941169"/>
              <a:ext cx="504056" cy="1440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</p:grpSp>
    </p:spTree>
    <p:extLst>
      <p:ext uri="{BB962C8B-B14F-4D97-AF65-F5344CB8AC3E}">
        <p14:creationId xmlns:p14="http://schemas.microsoft.com/office/powerpoint/2010/main" val="1983161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4" descr="http://www.iconarchive.com/download/i94258/designbolts/vector-foursquare/Foursquare-2.ic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7" name="Прямокутник 6"/>
          <p:cNvSpPr/>
          <p:nvPr/>
        </p:nvSpPr>
        <p:spPr>
          <a:xfrm>
            <a:off x="3203848" y="159023"/>
            <a:ext cx="58326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uk-UA" sz="2400" b="1" dirty="0" smtClean="0">
                <a:solidFill>
                  <a:srgbClr val="C00000"/>
                </a:solidFill>
              </a:rPr>
              <a:t>Приклади існування проблеми</a:t>
            </a:r>
            <a:endParaRPr lang="uk-UA" sz="2400" b="1" dirty="0">
              <a:solidFill>
                <a:srgbClr val="C00000"/>
              </a:solidFill>
            </a:endParaRPr>
          </a:p>
        </p:txBody>
      </p:sp>
      <p:sp>
        <p:nvSpPr>
          <p:cNvPr id="11" name="Прямокутник 10"/>
          <p:cNvSpPr/>
          <p:nvPr/>
        </p:nvSpPr>
        <p:spPr>
          <a:xfrm>
            <a:off x="6588224" y="623753"/>
            <a:ext cx="25254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  <a:latin typeface="+mj-lt"/>
              </a:rPr>
              <a:t>ua.igotoworld.com</a:t>
            </a:r>
            <a:endParaRPr lang="uk-UA" sz="2000" dirty="0" smtClean="0">
              <a:solidFill>
                <a:srgbClr val="C00000"/>
              </a:solidFill>
              <a:latin typeface="+mj-lt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/>
          <a:srcRect l="12920" t="14049" r="57020" b="18158"/>
          <a:stretch/>
        </p:blipFill>
        <p:spPr>
          <a:xfrm>
            <a:off x="5580112" y="2142757"/>
            <a:ext cx="2808312" cy="34124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/>
          <a:srcRect l="14580" t="16103" r="57748" b="18158"/>
          <a:stretch/>
        </p:blipFill>
        <p:spPr>
          <a:xfrm>
            <a:off x="1619672" y="1175951"/>
            <a:ext cx="3421274" cy="437923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3" name="Прямокутник 6"/>
          <p:cNvSpPr/>
          <p:nvPr/>
        </p:nvSpPr>
        <p:spPr>
          <a:xfrm>
            <a:off x="-1908720" y="5679558"/>
            <a:ext cx="583264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5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106</a:t>
            </a:r>
            <a:endParaRPr lang="uk-UA" sz="5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Прямокутник 6"/>
          <p:cNvSpPr/>
          <p:nvPr/>
        </p:nvSpPr>
        <p:spPr>
          <a:xfrm>
            <a:off x="1763688" y="5679558"/>
            <a:ext cx="583264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5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60</a:t>
            </a:r>
            <a:endParaRPr lang="uk-UA" sz="5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0764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Паралакс">
  <a:themeElements>
    <a:clrScheme name="Паралакс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Паралакс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Паралакс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52D6E4207CA12A4AB175B227A391E6B7" ma:contentTypeVersion="1" ma:contentTypeDescription="Створення нового документа." ma:contentTypeScope="" ma:versionID="1e706bc30803f5ed191b841be5a4caa7">
  <xsd:schema xmlns:xsd="http://www.w3.org/2001/XMLSchema" xmlns:xs="http://www.w3.org/2001/XMLSchema" xmlns:p="http://schemas.microsoft.com/office/2006/metadata/properties" xmlns:ns2="4198f07f-faf0-44b3-a195-ca2ece1e4a2b" targetNamespace="http://schemas.microsoft.com/office/2006/metadata/properties" ma:root="true" ma:fieldsID="c1ded0c4882e33c82de2d516dbd6594e" ns2:_="">
    <xsd:import namespace="4198f07f-faf0-44b3-a195-ca2ece1e4a2b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98f07f-faf0-44b3-a195-ca2ece1e4a2b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Значення ідентифікатора документа" ma:description="Значення ідентифікатора документа, призначеного цьому елементу." ma:internalName="_dlc_DocId" ma:readOnly="true">
      <xsd:simpleType>
        <xsd:restriction base="dms:Text"/>
      </xsd:simpleType>
    </xsd:element>
    <xsd:element name="_dlc_DocIdUrl" ma:index="9" nillable="true" ma:displayName="Ідентифікатор документа" ma:description="Постійне посилання на цей документ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вмісту" ma:readOnly="true"/>
        <xsd:element ref="dc:title" minOccurs="0" maxOccurs="1" ma:index="4" ma:displayName="Заголовок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0467340-07FF-438C-8BFD-603636DF02C0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0BC8F419-34A5-40CE-9793-C00E5A0807A0}">
  <ds:schemaRefs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http://purl.org/dc/elements/1.1/"/>
    <ds:schemaRef ds:uri="http://purl.org/dc/terms/"/>
    <ds:schemaRef ds:uri="http://schemas.microsoft.com/office/2006/metadata/properties"/>
    <ds:schemaRef ds:uri="http://schemas.openxmlformats.org/package/2006/metadata/core-properties"/>
    <ds:schemaRef ds:uri="4198f07f-faf0-44b3-a195-ca2ece1e4a2b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EA4D2942-AE75-4B23-9AE3-2A76863DE674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8A36011E-DB38-425D-BA5C-8ED5CA6E925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198f07f-faf0-44b3-a195-ca2ece1e4a2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TM02892315[[fn=Віхоть]]</Template>
  <TotalTime>7222</TotalTime>
  <Words>557</Words>
  <Application>Microsoft Office PowerPoint</Application>
  <PresentationFormat>Екран (4:3)</PresentationFormat>
  <Paragraphs>177</Paragraphs>
  <Slides>23</Slides>
  <Notes>3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11</vt:i4>
      </vt:variant>
      <vt:variant>
        <vt:lpstr>Тема</vt:lpstr>
      </vt:variant>
      <vt:variant>
        <vt:i4>2</vt:i4>
      </vt:variant>
      <vt:variant>
        <vt:lpstr>Заголовки слайдів</vt:lpstr>
      </vt:variant>
      <vt:variant>
        <vt:i4>23</vt:i4>
      </vt:variant>
    </vt:vector>
  </HeadingPairs>
  <TitlesOfParts>
    <vt:vector size="36" baseType="lpstr">
      <vt:lpstr>Microsoft YaHei</vt:lpstr>
      <vt:lpstr>Arial</vt:lpstr>
      <vt:lpstr>Bookman Old Style</vt:lpstr>
      <vt:lpstr>Calibri</vt:lpstr>
      <vt:lpstr>Calibri Light</vt:lpstr>
      <vt:lpstr>Corbel</vt:lpstr>
      <vt:lpstr>Humnst777 Lt BT</vt:lpstr>
      <vt:lpstr>Times New Roman</vt:lpstr>
      <vt:lpstr>Trebuchet MS</vt:lpstr>
      <vt:lpstr>Wingdings</vt:lpstr>
      <vt:lpstr>Wingdings 2</vt:lpstr>
      <vt:lpstr>HDOfficeLightV0</vt:lpstr>
      <vt:lpstr>Паралакс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Company>Вінницька міська рада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Buzinovskiy</dc:creator>
  <cp:lastModifiedBy>Левченко Юрій Вікторович</cp:lastModifiedBy>
  <cp:revision>497</cp:revision>
  <dcterms:created xsi:type="dcterms:W3CDTF">2010-11-09T16:17:34Z</dcterms:created>
  <dcterms:modified xsi:type="dcterms:W3CDTF">2016-07-14T15:26:39Z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0x01010052D6E4207CA12A4AB175B227A391E6B7</vt:lpwstr>
  </property>
</Properties>
</file>

<file path=docProps/thumbnail.jpeg>
</file>